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ink/inkAction1.xml" ContentType="application/vnd.ms-office.inkAction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ink/inkAction2.xml" ContentType="application/vnd.ms-office.inkAction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ink/inkAction3.xml" ContentType="application/vnd.ms-office.inkAction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ink/inkAction4.xml" ContentType="application/vnd.ms-office.inkAction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ink/inkAction5.xml" ContentType="application/vnd.ms-office.inkAction+xml"/>
  <Override PartName="/ppt/tags/tag26.xml" ContentType="application/vnd.openxmlformats-officedocument.presentationml.tags+xml"/>
  <Override PartName="/ppt/notesSlides/notesSlide1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ink/inkAction6.xml" ContentType="application/vnd.ms-office.inkAction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4.xml" ContentType="application/vnd.openxmlformats-officedocument.presentationml.notesSlide+xml"/>
  <Override PartName="/ppt/ink/inkAction7.xml" ContentType="application/vnd.ms-office.inkAction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5.xml" ContentType="application/vnd.openxmlformats-officedocument.presentationml.notesSlide+xml"/>
  <Override PartName="/ppt/ink/inkAction8.xml" ContentType="application/vnd.ms-office.inkAction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6.xml" ContentType="application/vnd.openxmlformats-officedocument.presentationml.notesSlide+xml"/>
  <Override PartName="/ppt/ink/inkAction9.xml" ContentType="application/vnd.ms-office.inkAction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7.xml" ContentType="application/vnd.openxmlformats-officedocument.presentationml.notesSlide+xml"/>
  <Override PartName="/ppt/ink/inkAction10.xml" ContentType="application/vnd.ms-office.inkAction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70" r:id="rId2"/>
    <p:sldId id="272" r:id="rId3"/>
    <p:sldId id="273" r:id="rId4"/>
    <p:sldId id="271" r:id="rId5"/>
    <p:sldId id="275" r:id="rId6"/>
    <p:sldId id="278" r:id="rId7"/>
    <p:sldId id="277" r:id="rId8"/>
    <p:sldId id="276" r:id="rId9"/>
    <p:sldId id="280" r:id="rId10"/>
    <p:sldId id="281" r:id="rId11"/>
    <p:sldId id="290" r:id="rId12"/>
    <p:sldId id="282" r:id="rId13"/>
    <p:sldId id="283" r:id="rId14"/>
    <p:sldId id="284" r:id="rId15"/>
    <p:sldId id="285" r:id="rId16"/>
    <p:sldId id="286" r:id="rId17"/>
    <p:sldId id="288" r:id="rId18"/>
    <p:sldId id="279" r:id="rId19"/>
    <p:sldId id="292" r:id="rId20"/>
    <p:sldId id="295" r:id="rId21"/>
    <p:sldId id="294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269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>
        <a:fontRef idx="major">
          <a:srgbClr val="777777"/>
        </a:fontRef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806" autoAdjust="0"/>
  </p:normalViewPr>
  <p:slideViewPr>
    <p:cSldViewPr>
      <p:cViewPr varScale="1">
        <p:scale>
          <a:sx n="50" d="100"/>
          <a:sy n="50" d="100"/>
        </p:scale>
        <p:origin x="1158" y="33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09:19:21.668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2457">
    <iact:property name="dataType"/>
    <iact:actionData xml:id="d0">
      <inkml:trace xmlns:inkml="http://www.w3.org/2003/InkML" xml:id="stk0" contextRef="#ctx0" brushRef="#br0">1785 990 1040 0,'12'-4'384'16,"-8"4"-208"-16,4 -8 -136 0,-8 8 92 0,0 -4 -80 31,-4 -4 -20 -31,-4 -16 -12 0,-4 -8 4 0,-4 8 -12 15,0 4 12 -15,-8 -4 12 0,-8 12 -12 16,-8 0 -4 -16,0 4 -20 16,-4 4 0 -16,-16 0 0 15,-4 4 0 -15,-12 4 0 16,-20 4 0 0,-4 4 24 -16,-8 4 16 0,-4 0 -20 15,0 4 -4 -15,-4 0 -8 16,8 -4 4 -16,20 4 -44 0,12 -4 -16 15,4 0 -172 -15,4 -8 -72 15,8 -4 -216 -15</inkml:trace>
    </iact:actionData>
  </iact:action>
  <iact:action type="add" startTime="33003">
    <iact:property name="dataType"/>
    <iact:actionData xml:id="d1">
      <inkml:trace xmlns:inkml="http://www.w3.org/2003/InkML" xml:id="stk1" contextRef="#ctx0" brushRef="#br0">1125 58 944 0,'8'-4'352'15,"0"16"-192"-15,12 0 -168 0,-4 0 56 0,4 20 -32 16,12 4 -12 -16,8 0 -44 0,0 8 -16 16,0 -8 28 -16,4 4 4 15,4 0 8 -15,8 4 28 0,0 16 12 16,4 -8 32 -16,0 4 12 16,4 0 36 -16,0 8 24 15,-8 0 -52 -15,-4 0 -12 16,-12 -4 -24 -1,-12 0 -4 -15,-12 -4 4 0,-16 4 16 16,-20 8 -8 -16,-12 -4 4 16,-8 0 -28 -16,-8 -12 -16 14,-20 0 -4 -14,4 -4 -4 16,-4 0 -196 -16,0 -12 -76 16,-4 -4 -280 -16</inkml:trace>
    </iact:actionData>
  </iact:action>
  <iact:action type="add" startTime="34609">
    <iact:property name="dataType"/>
    <iact:actionData xml:id="d2">
      <inkml:trace xmlns:inkml="http://www.w3.org/2003/InkML" xml:id="stk2" contextRef="#ctx0" brushRef="#br0">1901 9654 384 0,'0'4'140'15,"-4"-4"-72"-15,0 -8 -36 0,4 8 52 31,0 -8 -32 -31,0 8 -8 0,0 -4 -16 0,0 0 0 16,0 -4 44 -16,0 4 24 0,0 0 -48 0,-4 -4 24 16,0 8 20 -16,0 -4 -24 15,-12 4 4 -15,-8 0 -20 16,-12 0 0 0,-24 4 24 -16,-12 12 20 15,-8 0 -8 -15,-12 12 -4 16,-16 8 -20 -16,-8 4 -8 15,-8 -4 -44 -15,-4 -8 -4 16,-4 -8 -8 -16,-8 -12 0 0,4 -16 -36 16,4 -8 -8 -16,12 -4 -28 15,12 -8 -8 -15,24 8 -96 16,8 4 -40 -16,24 8 -212 47</inkml:trace>
    </iact:actionData>
  </iact:action>
  <iact:action type="add" startTime="35171">
    <iact:property name="dataType"/>
    <iact:actionData xml:id="d3">
      <inkml:trace xmlns:inkml="http://www.w3.org/2003/InkML" xml:id="stk3" contextRef="#ctx0" brushRef="#br0">937 8874 736 0,'20'8'272'16,"4"-4"-144"-16,-8 8 -116 0,4 -8 68 0,-8 -4 -40 15,8 4 -4 -15,8 8 -20 16,12 0 -4 -16,8 4 -4 16,12 4 -8 -16,4 8 4 0,20 0 28 15,-4 24 28 -15,0 -4 -20 16,-4 0 -12 -16,-12 -4 0 15,0 -8 8 -15,-8 4 0 16,-4 -4 0 -16,-8 -4 24 16,-8 0 16 -16,-4 0 -28 15,-8 0 -16 -15,-4 8 -20 0,-8 0 0 32,-4 16 0 -32,-12 12 12 0,-20 12 56 15,-12 8 40 -15,-20 12 -48 0,-24 8 -8 16,-4 4 -32 -16,-8 -4 0 15,8 0 -4 -15,4 -20 12 16,8 -8 -40 -16,8 -16 -8 16,16 -16 -356 -16,20 -8 -168 15,52 -24 -20 -15</inkml:trace>
    </iact:actionData>
  </iact:action>
  <iact:action type="add" startTime="35172">
    <iact:property name="dataType"/>
    <iact:actionData xml:id="d4">
      <inkml:trace xmlns:inkml="http://www.w3.org/2003/InkML" xml:id="stk4" contextRef="#ctx0" brushRef="#brinv">0 0 2048 0</inkml:trace>
    </iact:actionData>
  </iact:action>
  <iact:action type="add" startTime="35173">
    <iact:property name="dataType"/>
    <iact:actionData xml:id="d5">
      <inkml:trace xmlns:inkml="http://www.w3.org/2003/InkML" xml:id="stk5" contextRef="#ctx0" brushRef="#brinv">2066 10752 2048 0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09:24:53.794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5386">
    <iact:property name="dataType"/>
    <iact:actionData xml:id="d0">
      <inkml:trace xmlns:inkml="http://www.w3.org/2003/InkML" xml:id="stk0" contextRef="#ctx0" brushRef="#br0">3785 387 384 0,'32'12'140'16,"-20"-12"-72"-16,0 8 -52 0,-8 -8 40 0,4 0 -32 15,0 0 -4 -15,0 0 -20 0,0 -8 -4 16,0 4 28 -16,4 0 24 0,-4 4 88 0,0 0 52 15,0 0 -44 -15,0 0 -16 16,-8 0 -72 -16,0 0 -28 16,0 0 -8 -16,-4 4 -24 0,-8 -4 4 0,-12 -4 8 30,-4 -4 12 -30,-4 -8 8 16,-20 0 12 -1,4 4 -4 -15,0 8 8 16,4 4 12 -16,-4 8 4 15,-8 4 -24 -15,0 4 -4 16,-12 12 -16 -16,-12 4 -12 16,-12 -8 0 -16,-8 -4 4 0,0 -16 -12 15,-12 0 0 -15,-16 -4 4 16,8 -8 0 -16,4 -4 24 16,4 4 16 -16,0 0 -4 31,-8 0 8 -31,0 4 -8 0,4 4 8 0,0 0 -24 15,-8 0 -12 -15,-8 12 -4 16,4 -8 4 -16,4 0 -12 16,8 -12 0 -16,4 0 4 15,8 4 0 -15,-4 4 0 16,16 12 0 -16,12 -4 0 16,8 8 0 -16,12 0 0 15,8 8 8 -15,0 -4 -12 0,4 8 0 31,4 8 4 -31,4 -8 0 0,0 12 0 0,4 4 8 16,0 -12 -4 -16,4 5 8 16,4 -5 -8 -16,4 8 -4 15,0 12 4 -15,4 16 -4 16,4 8 16 -16,4 4 8 16,0 12 0 -16,4 -3 -4 15,0 -1 4 -15,0 8 4 16,4 16 -12 -16,0 -4 -4 15,0 1 -4 -15,0 7 -8 16,0 -8 4 -16,0 8 4 16,0 12 -4 -16,4 -3 -4 15,0 -1 4 -15,4 -4 4 16,4 0 4 -16,0 13 4 30,0 7 16 -30,0 16 12 0,0 1 -16 15,0 27 -8 -15,-4 -12 -20 16,0 1 0 -16,0 -5 0 15,-4 8 0 -15,0 -3 0 16,0 3 0 -16,0 -12 0 16,0 -7 0 -16,4 -5 0 15,0 -8 8 -15,4 -12 -4 16,0 1 -4 -16,4 19 -8 16,0 -20 4 -16,4 -20 4 15,0 -3 8 -15,0 -17 -4 16,-4 -8 -4 -16,4 -8 4 0,4 -16 4 15,4 0 -4 -15,0 -16 8 16,0 -3 -16 -16,8 -1 -8 16,8 -8 -4 -16,20 0 0 15,12 -16 0 -15,12 4 12 16,8 -4 8 -16,8 -8 16 16,8 -4 8 -16,12 8 4 15,0 -4 0 -15,-4 0 0 16,-4 -8 -8 -16,16 0 4 15,-8 4 -16 -15,0 8 0 16,4 -12 -4 -16,-16 8 -8 16,-8 -8 -16 -16,16 0 -8 15,-8 -4 -112 -15,-4 -12 -40 16,0 -4 -176 -16,-4 -8 -76 16,4 -4 -116 -16</inkml:trace>
    </iact:actionData>
  </iact:action>
  <iact:action type="add" startTime="37023">
    <iact:property name="dataType"/>
    <iact:actionData xml:id="d1">
      <inkml:trace xmlns:inkml="http://www.w3.org/2003/InkML" xml:id="stk1" contextRef="#ctx0" brushRef="#br0">15717 391 976 0,'64'32'360'16,"-20"0"-192"-16,12 16 -152 0,-32 -32 76 15,0 0 -60 -15,4 -4 -8 16,4 -4 -8 -16,0 -4 8 15,8 -16 -12 -15,4 -12 -16 16,8 -8 -8 -16,8 0 8 0,24 -4 8 16,12 0 8 -16,8 0 12 15,8 -4 4 -15,16 8 12 16,4 -9 4 -16,-8 1 12 16,0 0 -12 -16,-4 8 4 15,12 0 -20 -15,0 12 -8 0,-4 8 -20 16,-8 4 0 -16,-4 20 -8 15,4 4 0 -15,-4 4 8 16,-12 8 0 -16,-12 4 -20 16,-4 8 4 -16,-12 4 -12 15,-4 17 0 -15,-8 7 16 16,-4 16 4 -16,4 12 -4 16,-4 20 8 -16,-8 25 4 15,-12 7 0 -15,-8 16 0 16,-8 25 0 -16,-8 7 -12 15,-8 8 8 -15,-12 21 4 16,0 -1 8 -16,0 17 -12 0,-12 23 0 16,4 1 4 -16,4 15 0 15,16 53 -12 -15,-4 -20 8 16,16 -5 12 -16,-4 -31 12 16,0 -21 -8 -16,0 1 0 15,0 -33 -12 -15,0 -11 -12 16,4 -13 8 -16,0 0 8 15,0 -27 0 -15,4 -29 8 16,0 0 8 -16,0 -12 16 16,0 -31 -8 -16,-4 -9 4 15,12 -24 -4 -15,-12 -12 4 16,-12 -16 -8 -16,-8 -12 -4 16,-12 0 -12 -16,-12 -24 4 15,-24 -8 8 -15,-32 -12 16 0,-12 0 -16 16,-12 -12 -12 -16,-12 0 4 15,-32 4 0 -15,4 8 -16 16,-4 4 -4 -16,-8 8 12 16,-20 4 4 -16,0 0 -12 15,-12 0 -4 -15,-24 0 4 16,12 0 8 -16,4 4 0 16,-8 8 8 -16,16 -12 -8 15,8 4 8 -15,12 -4 36 16,12 0 16 -16,24 0 4 15,12 4 8 -15,20 -4 -48 0,16 8 -28 32,16 -4 8 -32,16 8 0 0,12 4 -108 15,16 8 -40 -15,12 16 -488 0,52 28 -276 47,12 4 412 -47</inkml:trace>
    </iact:actionData>
  </iact:action>
  <iact:action type="add" startTime="37024">
    <iact:property name="dataType"/>
    <iact:actionData xml:id="d2">
      <inkml:trace xmlns:inkml="http://www.w3.org/2003/InkML" xml:id="stk2" contextRef="#ctx0" brushRef="#brinv">0 0 2048 0</inkml:trace>
    </iact:actionData>
  </iact:action>
  <iact:action type="add" startTime="37025">
    <iact:property name="dataType"/>
    <iact:actionData xml:id="d3">
      <inkml:trace xmlns:inkml="http://www.w3.org/2003/InkML" xml:id="stk3" contextRef="#ctx0" brushRef="#brinv">19302 6978 2048 0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09:19:22.038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5274">
    <iact:property name="dataType"/>
    <iact:actionData xml:id="d0">
      <inkml:trace xmlns:inkml="http://www.w3.org/2003/InkML" xml:id="stk0" contextRef="#ctx0" brushRef="#br0">1429 11230 1264 0,'28'-4'484'16,"-28"-4"-264"-16,-28 8 -196 0,20 0 100 15,-4 0 -24 -15,-4 0 0 0,-4 -8 -24 16,-8 8 4 -16,-8 -8 -44 16,-4 8 -4 -1,-12 -8 -4 -15,-24 0 -24 0,-16 4 0 16,-4 4 -4 -16,0 0 8 16,0 4 -4 -16,-8 -4 -4 15,4 0 4 1,0 12 -4 -16,24 -8 0 0,0 4 0 0,16 -8 -28 15,8 -8 0 -15,8 4 -112 16,-4 -8 -36 -16,16 8 -116 16,8 -8 -44 -16</inkml:trace>
    </iact:actionData>
  </iact:action>
  <iact:action type="add" startTime="5758">
    <iact:property name="dataType"/>
    <iact:actionData xml:id="d1">
      <inkml:trace xmlns:inkml="http://www.w3.org/2003/InkML" xml:id="stk1" contextRef="#ctx0" brushRef="#br0">981 10586 992 0,'-16'-28'372'15,"16"8"-200"-15,0 8 -208 0,0 12 56 0,4 16 -56 16,8 0 -8 -16,4 0 60 0,4 0 24 15,4 8 -16 -15,8 0 12 16,8 4 16 -16,8 16 -4 16,4 -8 4 -16,20 20 -20 15,0 8 0 -15,-4 4 -28 16,-8 -4 -4 -16,0 12 8 16,-16 -12 4 -16,-8 0 4 15,-12 0 0 -15,-8 8 0 16,-16 4 0 -16,-16 -4 24 15,-12 4 16 -15,-20 0 16 0,-8 -8 12 16,0 -4 -44 -16,-4 -4 -12 16,4 0 -4 -16,4 -16 4 15,0 -12 -24 -15,8 0 0 16,0 -8 -188 -16,12 -4 -80 47</inkml:trace>
    </iact:actionData>
  </iact:action>
  <iact:action type="add" startTime="7198">
    <iact:property name="dataType"/>
    <iact:actionData xml:id="d2">
      <inkml:trace xmlns:inkml="http://www.w3.org/2003/InkML" xml:id="stk2" contextRef="#ctx0" brushRef="#br0">1545 6378 368 0,'20'4'140'16,"-12"-4"-72"-16,-4 0 -80 0,-4 0 24 0,0 0 -12 0,0 0 0 15,4 0 32 -15,4 0 20 0,0 0 64 0,0 -4 24 16,0 0 -20 -16,0 0 -4 16,-4 4 -28 -16,0 -4 -16 0,-4 4 -40 4,-4 0 -12 -4,-4 0 -4 0,-4 0 8 31,-4 4 12 -31,-12 0 8 0,-16 4 12 16,0 4 16 0,-4 8 4 -1,-12 0 -24 -15,-4 0 0 0,-12 8 -24 16,-16 -8 -8 -16,-8 -4 0 16,0 -8 -4 -16,4 -4 0 15,4 -4 0 -15,4 -4 -8 16,8 0 -8 -16,8 0 -8 15,-4 0 -4 -15,20 0 -144 16,12 4 -56 -16,12 0 -264 0</inkml:trace>
    </iact:actionData>
  </iact:action>
  <iact:action type="add" startTime="7879">
    <iact:property name="dataType"/>
    <iact:actionData xml:id="d3">
      <inkml:trace xmlns:inkml="http://www.w3.org/2003/InkML" xml:id="stk3" contextRef="#ctx0" brushRef="#br0">1085 5942 1040 0,'16'0'396'15,"-12"0"-216"-15,0 0 -176 0,0 0 84 16,4 0 -56 -16,0 0 -16 15,4 0 -12 -15,4 0 4 0,4 0 -4 16,4 0 -12 -16,4 0 4 16,8 12 4 -16,16 8 0 15,-4 -4 16 -15,0 0 20 16,-4 0 -12 -16,-4 8 8 16,0 -8 -28 -16,-12 4 -4 15,-4 0 0 -15,-4 0 0 16,-4 0 0 -16,-4 24 0 15,-4 8 8 1,-4 4 -4 -16,-4 4 8 0,-4 4 -8 16,-4 4 -4 -16,-12 -4 -8 15,-12 0 -4 -15,-16 4 40 16,-8 -4 20 -16,-4 0 40 16,0 -8 24 -16,0 -12 -36 15,0 -4 -4 -15,4 -8 -40 16,4 0 -12 -16,12 -8 -188 15,12 4 -76 -15,24 -8 -356 47</inkml:trace>
    </iact:actionData>
  </iact:action>
  <iact:action type="add" startTime="14575">
    <iact:property name="dataType"/>
    <iact:actionData xml:id="d4">
      <inkml:trace xmlns:inkml="http://www.w3.org/2003/InkML" xml:id="stk4" contextRef="#ctx0" brushRef="#br0">1865 830 640 0,'12'8'252'16,"-16"-8"-136"-16,8 -8 -76 0,-4 4 80 0,0 -8 -28 15,-4 4 -4 -15,0 -8 -4 0,0 -8 -4 16,0 8 -44 -16,-8 4 4 16,4 4 12 -16,-4 8 -20 0,-4 8 -8 15,0 12 -24 -15,-12 -4 0 16,-12 4 0 -1,-16 -8 0 -15,-12 -4 24 16,-16 -8 24 0,0 0 -24 -16,-4 8 -12 0,4 -4 0 15,-8 0 8 -15,0 4 28 16,4 0 16 -16,8 -8 -24 0,0 -8 -4 16,8 0 -28 -16,4 8 -8 15,12 -4 -132 -15,8 0 -52 16,16 -4 -92 -16,12 8 -288 47</inkml:trace>
    </iact:actionData>
  </iact:action>
  <iact:action type="add" startTime="15122">
    <iact:property name="dataType"/>
    <iact:actionData xml:id="d5">
      <inkml:trace xmlns:inkml="http://www.w3.org/2003/InkML" xml:id="stk5" contextRef="#ctx0" brushRef="#br0">1549 170 784 0,'-12'-36'296'3,"0"24"-160"-3,4 4 -140 0,-4 0 48 0,0 4 -12 0,-4 -8 8 15,0 8 24 -15,0 -8 8 0,0 0 -36 16,0 8 -40 -16,4 4 -8 15,-8 -4 12 -15,8 4 16 0,8 4 20 16,4 0 8 -16,8 16 12 0,20 -4 8 16,8 20 -28 -1,12 12 -4 1,8 4 0 0,0 16 0 -16,0 -4 -8 0,0 -8 4 15,-4 4 -16 -15,-4 -4 0 16,-4 0 -12 -16,4 -8 -4 15,0 0 4 -15,-8 4 0 16,-8 4 16 -16,-4 -8 8 16,-8 0 0 -16,-8 4 -4 0,-12 0 20 15,-16 0 16 -15,-8 8 -4 16,-12 -12 0 -16,-8 0 -4 16,0 0 8 -16,-4 0 -20 15,0 -4 -12 -15,0 4 4 16,0 4 0 -16,8 8 -12 15,4 -4 -12 -15,8 0 -64 16,12 -4 -20 -16,4 12 -568 47</inkml:trace>
    </iact:actionData>
  </iact:action>
  <iact:action type="add" startTime="15123">
    <iact:property name="dataType"/>
    <iact:actionData xml:id="d6">
      <inkml:trace xmlns:inkml="http://www.w3.org/2003/InkML" xml:id="stk6" contextRef="#ctx0" brushRef="#brinv">0 0 2048 0</inkml:trace>
    </iact:actionData>
  </iact:action>
  <iact:action type="add" startTime="15124">
    <iact:property name="dataType"/>
    <iact:actionData xml:id="d7">
      <inkml:trace xmlns:inkml="http://www.w3.org/2003/InkML" xml:id="stk7" contextRef="#ctx0" brushRef="#brinv">2126 12096 2048 0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09:19:22.272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6956">
    <iact:property name="dataType"/>
    <iact:actionData xml:id="d0">
      <inkml:trace xmlns:inkml="http://www.w3.org/2003/InkML" xml:id="stk0" contextRef="#ctx0" brushRef="#br0">2205 570 624 0,'0'0'240'16,"-12"0"-128"-16,-8 4 -124 0,8 0 52 0,-8 -4 8 16,-16 0 16 -16,-24 -4 -8 15,-4 -4 0 -15,-8 0 -32 16,-8 0 -8 -16,-12 4 0 0,-24 0 -8 29,0 4 4 -29,-8 4 0 16,-4 0 12 -16,-20 0 -4 0,4 -4 0 16,4 0 -12 -16,12 4 4 15,4 0 -8 -15,20 4 -4 16,-4 8 4 -16,20 -8 -4 16,16 0 -20 -16,12 0 -4 15,16 -8 -332 -15,12 -16 -168 47,16 -8 240 -47</inkml:trace>
    </iact:actionData>
  </iact:action>
  <iact:action type="add" startTime="7408">
    <iact:property name="dataType"/>
    <iact:actionData xml:id="d1">
      <inkml:trace xmlns:inkml="http://www.w3.org/2003/InkML" xml:id="stk1" contextRef="#ctx0" brushRef="#br0">1545 86 896 0,'16'-20'340'15,"-12"20"-184"-15,8 -8 -156 0,-12 8 64 0,8 0 -44 0,4 -4 -12 16,4 4 -40 -16,4 0 -20 31,8 4 28 -31,24 4 -44 0,12 16 -12 0,12 4 24 0,4 28 12 16,8 8 28 -16,0 12 8 16,8 12 76 -16,-12 0 36 15,-8 -8 -20 -15,-16 -8 -4 16,-12 -12 -32 -16,-16 -4 -8 15,-12 0 -16 -15,-12 0 4 16,-28 -8 20 -16,-12 -4 8 16,-4 8 -20 -16,-12 0 -12 15,-4 4 -12 -15,-8 -4 0 16,-4 -12 -132 -16,-8 4 -56 16,-8 -12 -276 -16</inkml:trace>
    </iact:actionData>
  </iact:action>
  <iact:action type="add" startTime="8312">
    <iact:property name="dataType"/>
    <iact:actionData xml:id="d2">
      <inkml:trace xmlns:inkml="http://www.w3.org/2003/InkML" xml:id="stk2" contextRef="#ctx0" brushRef="#br0">2029 3946 848 0,'0'-4'328'16,"-4"4"-176"-16,-12 0 -144 0,8 0 76 0,-16 0 8 0,-16 -4 12 15,-8 0 16 -15,-12 0 4 16,-8 -4 -64 -16,-16 4 -28 16,-16 0 -4 -16,-12 4 -16 0,-4 12 -8 15,-8 0 0 1,-16 0 -4 -16,4 4 0 0,8 0 0 15,8 -12 -44 -15,4 -4 -20 0,16 0 4 16,16 0 16 -16,8 -4 -128 16,16 0 -52 -16</inkml:trace>
    </iact:actionData>
  </iact:action>
  <iact:action type="add" startTime="8675">
    <iact:property name="dataType"/>
    <iact:actionData xml:id="d3">
      <inkml:trace xmlns:inkml="http://www.w3.org/2003/InkML" xml:id="stk3" contextRef="#ctx0" brushRef="#br0">1473 3390 1136 0,'32'-20'428'16,"-16"16"-232"-16,-4 0 -228 0,-4 4 72 15,8 0 -56 -15,8 8 -4 16,4 4 -12 -16,8 12 8 16,20 8 16 -16,8 20 -24 15,4 4 -8 -15,0 4 56 0,0 8 28 16,4 4 -12 -16,-4 0 -8 15,-4 0 -12 -15,-8 -4 -12 16,0 -8 28 -16,-12 -4 20 16,-24 -4 0 -16,-8 -4 4 15,-16 -8 -28 -15,-16 -4 -8 0,-16 -4 16 16,-16 0 12 -16,-16 -12 -8 16,-24 -4 8 -16,-4 4 -24 15,0 -4 -4 -15,4 4 -28 16,0 4 0 -16,8 -4 -332 15,12 0 -136 -15,40 -12 -8 47</inkml:trace>
    </iact:actionData>
  </iact:action>
  <iact:action type="add" startTime="8676">
    <iact:property name="dataType"/>
    <iact:actionData xml:id="d4">
      <inkml:trace xmlns:inkml="http://www.w3.org/2003/InkML" xml:id="stk4" contextRef="#ctx0" brushRef="#brinv">0 0 2048 0</inkml:trace>
    </iact:actionData>
  </iact:action>
  <iact:action type="add" startTime="8677">
    <iact:property name="dataType"/>
    <iact:actionData xml:id="d5">
      <inkml:trace xmlns:inkml="http://www.w3.org/2003/InkML" xml:id="stk5" contextRef="#ctx0" brushRef="#brinv">2578 4532 2048 0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09:19:22.521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0752">
    <iact:property name="dataType"/>
    <iact:actionData xml:id="d0">
      <inkml:trace xmlns:inkml="http://www.w3.org/2003/InkML" xml:id="stk0" contextRef="#ctx0" brushRef="#br0">1289 471 912 0,'24'-28'340'16,"-16"16"-184"-16,12 -24 -172 0,-16 24 60 0,-12 -12 -24 15,-16 -4 -20 -15,-12 -8 0 16,-12 -9 0 -16,-16 1 -12 16,-8 4 8 -16,0 -4 4 15,4 16 0 -15,4 0 8 16,8 20 12 -16,8 4 -8 0,4 12 0 15,8 16 -4 -15,8 8 -8 16,8 24 12 -16,-4 20 0 14,12 13 -16 -14,0 11 4 15,8 28 0 -15,4 40 8 16,-4 25 -12 -16,-4 27 0 16,-8 -19 4 -16,0 -9 0 15,-12 -28 0 -15,4 -19 8 16,-4 -25 4 -16,12 -20 12 15,-8 -24 12 -15,8 -16 8 16,8 -28 164 -16,8 -16 -88 31,8 -24 -28 -31,4 -8 -56 0,4 -20 -28 16,4 -8 -16 -16,0 8 -4 16,0 8 -4 -16,4 24 12 0,0 28 -20 15,4 28 0 -15,-8 36 12 16,0 17 12 -16,-12 27 4 15,-4 8 8 -15,-8 24 -8 16,-4 -11 -4 -16,-8 11 12 16,0 0 0 -16,-4 13 40 15,-4 -5 24 -15,4 -8 -24 16,8 5 0 -16,12 23 8 16,16 -12 8 -16,20 13 32 15,28 27 20 -15,24 1 -32 0,8 -5 -8 16,12 -8 -32 -16,0 1 0 15,-20 -45 -36 -15,-8 -32 -16 16,-8 -27 -72 -16,-12 -25 -28 16,8 -20 -320 -16,0 -16 -128 47</inkml:trace>
    </iact:actionData>
  </iact:action>
  <iact:action type="add" startTime="40854">
    <iact:property name="dataType"/>
    <iact:actionData xml:id="d1">
      <inkml:trace xmlns:inkml="http://www.w3.org/2003/InkML" xml:id="stk1" contextRef="#ctx0" brushRef="#br0">18277 2010 720 0,'-4'-20'272'15,"4"20"-144"-15,4 -4 -44 0,-4 0 100 16,0 4 -88 -16,0 -4 -28 0,-4 4 -12 0,-4 -4 4 16,0 -4 -32 -16,-4 0 -24 15,-4 0 -8 -15,-8 4 -4 16,-4 4 0 -16,0 4 0 16,0 8 0 -16,0 4 8 15,-4 16 0 1,0 0 16 -16,-4 0 8 0,-8 -4 24 15,-12 -4 12 1,-12 -8 12 -16,-24 -8 4 0,-4 -4 -52 16,-8 4 -12 -16,-8 -4 -8 15,0 4 4 -15,-12 0 20 16,0 8 24 -16,0 -4 -12 16,-8 0 0 -16,-16 0 -16 15,-12 -8 4 -15,-8 -8 -24 16,-12 0 -4 -16,12 0 0 15,-4 0 0 -15,4 8 16 16,-4 8 8 -16,4 8 24 16,12 0 20 -16,4 4 -36 0,-4 9 -8 31,16 -9 -24 -31,0 0 -4 0,0 -8 12 0,0 -4 4 16,12 8 -4 -16,12 0 -8 15,12 -8 4 -15,12 8 -4 16,-4 12 8 -16,16 -8 4 15,16 -4 4 -15,16 0 8 16,8 -8 -12 -16,8 0 0 16,8 -4 -12 -16,4 0 -4 15,4 -4 -40 -15,4 0 -20 0,0 0 -320 16,4 4 -136 -16</inkml:trace>
    </iact:actionData>
  </iact:action>
  <iact:action type="add" startTime="42007">
    <iact:property name="dataType"/>
    <iact:actionData xml:id="d2">
      <inkml:trace xmlns:inkml="http://www.w3.org/2003/InkML" xml:id="stk2" contextRef="#ctx0" brushRef="#br0">25569 2479 720 0,'16'-32'272'16,"-16"24"-144"-16,-8 0 -160 0,0 4 48 15,-4 -4 -24 -15,-20 -4 -8 16,-8 0 12 -16,-4 4 0 16,-4 -4 4 -16,-8 8 0 15,-4 4 0 -15,-8 12 24 0,-16 -4 16 16,-12 4 24 -16,-16 -8 8 15,-8 -4 -12 1,-12 -4 4 -16,-16 -8 -12 0,-4 -8 0 16,-4 4 -12 -16,-12 8 4 15,8 4 12 -15,4 0 4 0,4 4 -24 16,-8 4 -4 -16,4 0 0 16,-8 -12 0 -16,-16 -4 -16 15,0 -9 -12 -15,-4 1 0 16,-8 0 4 -16,12 0 -12 15,8 8 0 -15,8 4 4 16,-4 0 8 -16,20 8 32 16,4 4 20 -16,12 0 8 15,4 8 -4 -15,4 8 -24 16,4 4 -8 -16,12 0 -24 0,8 5 -8 31,8 -5 0 -31,8 0 8 0,8 -8 -4 0,8 -4 -4 16,4 -4 12 -16,12 0 8 15,-4 0 36 -15,12 -4 12 16,12 4 -16 -16,8 -4 0 16,8 12 -24 -16,8 4 -60 31,8 8 -16 -31,8 0 -448 0,12 4 -196 16,44 -16 176 -16</inkml:trace>
    </iact:actionData>
  </iact:action>
  <iact:action type="add" startTime="45521">
    <iact:property name="dataType"/>
    <iact:actionData xml:id="d3">
      <inkml:trace xmlns:inkml="http://www.w3.org/2003/InkML" xml:id="stk3" contextRef="#ctx0" brushRef="#br0">45 8947 1072 0,'12'-48'404'15,"4"44"-216"-15,-4 -20 -220 0,4 20 72 16,8 -12 -44 -16,-4 0 0 0,16 0 28 16,24 4 24 -16,16 4 -24 31,4 8 68 -31,16 8 32 0,16 8 -8 0,20 0 0 0,-8 8 -48 15,-4 -8 -20 -15,-4 -8 -28 16,12 0 -8 -16,-4 -4 -4 16,-12 -4 4 -16,-12 0 -28 15,-4 4 4 -15,-8 24 12 16,-12 -12 8 -16,-8 12 -56 16,-12 1 -16 -16,-8 -9 -128 15,-12 -4 -44 -15,-12 0 -328 47</inkml:trace>
    </iact:actionData>
  </iact:action>
  <iact:action type="add" startTime="45943">
    <iact:property name="dataType"/>
    <iact:actionData xml:id="d4">
      <inkml:trace xmlns:inkml="http://www.w3.org/2003/InkML" xml:id="stk4" contextRef="#ctx0" brushRef="#br0">1361 8354 992 0,'4'-4'372'15,"0"4"-200"-15,12 4 -200 0,-4 4 56 16,8 0 -48 -16,8 12 4 0,24 4 16 15,8 0 16 -15,4 -4 -4 16,8 17 28 -16,0 -5 20 16,-4 0 -4 -16,4 -4 0 15,12 0 -32 -15,-4 4 -16 0,-4 12 -4 16,-12 -4 4 -16,-12 4 4 16,-12 4 12 -16,-12 12 -12 15,-12 4 0 -15,-16 -3 12 16,-16 -1 12 -16,-28 -4 -24 15,-12 16 -8 -15,-12 -12 4 16,-8 -12 4 -16,-12 0 -4 16,-16 0 -8 -16,8 0 12 15,12 -12 0 -15,8 13 -4 0,16 -1 -8 16,12 4 -140 -16,16 -12 -64 16,20 4 -304 -16</inkml:trace>
    </iact:actionData>
  </iact:action>
  <iact:action type="add" startTime="46970">
    <iact:property name="dataType"/>
    <iact:actionData xml:id="d5">
      <inkml:trace xmlns:inkml="http://www.w3.org/2003/InkML" xml:id="stk5" contextRef="#ctx0" brushRef="#br0">12865 12238 1056 0,'12'36'396'15,"-8"-16"-216"-15,-4 4 -200 0,0 -8 60 16,0 -4 -24 -16,-4 -4 0 0,0 -12 0 16,-4 -12 8 -16,0 -32 -12 15,0 -12 0 1,4 -24 4 -16,4 -21 -8 0,4 9 -8 16,8 -16 20 -16,8 -4 16 15,12 -16 16 -15,4 -5 16 0,8 -19 16 16,-4 0 8 -1,4 3 -16 -15,0 -3 4 16,-12 16 -36 -16,-16 12 -8 0,-4 27 -12 16,-4 25 4 -16,8 16 28 31,-4 20 -32 -31,0 4 0 0,-12 16 -36 16,-16 8 0 -16,-8 16 -4 15,-8 12 8 -15,-12 8 -4 16,-8 8 4 -16,-8 12 8 15,-4 8 8 -15,4 -4 -4 16,-8 4 8 -16,8 1 0 16,12 -5 4 -16,8 4 -8 14,8 -12 -8 -14,8 -8 -16 0,4 -8 -8 16,8 -16 -76 -16,8 -12 -36 0,16 -16 -44 16,12 -4 -20 -16,12 -4 48 15,8 -12 20 1,4 -12 80 -16,0 0 28 15,0 7 72 -15,-8 -3 28 16,0 4 24 -16,-8 8 16 16,0 4 -24 -16,-4 8 -8 15,0 8 -12 -15,8 4 0 16,8 16 0 -16,-4 12 -8 16,0 4 -16 -16,8 24 -8 15,0 4 -16 -15,4 4 4 16,-4 0 -16 -16,-4 5 -8 15,0 -1 -36 -15,-4 0 -12 16,0 -12 -248 -16,-4 12 -108 16,0 -4 -168 -16</inkml:trace>
    </iact:actionData>
  </iact:action>
  <iact:action type="add" startTime="46971">
    <iact:property name="dataType"/>
    <iact:actionData xml:id="d6">
      <inkml:trace xmlns:inkml="http://www.w3.org/2003/InkML" xml:id="stk6" contextRef="#ctx0" brushRef="#brinv">0 0 2048 0</inkml:trace>
    </iact:actionData>
  </iact:action>
  <iact:action type="add" startTime="46972">
    <iact:property name="dataType"/>
    <iact:actionData xml:id="d7">
      <inkml:trace xmlns:inkml="http://www.w3.org/2003/InkML" xml:id="stk7" contextRef="#ctx0" brushRef="#brinv">25630 12408 2048 0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39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09:24:52.562Z"/>
    </inkml:context>
    <inkml:brush xml:id="br0">
      <inkml:brushProperty name="width" value="0.12683" units="cm"/>
      <inkml:brushProperty name="height" value="0.126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4983">
    <iact:property name="dataType"/>
    <iact:actionData xml:id="d0">
      <inkml:trace xmlns:inkml="http://www.w3.org/2003/InkML" xml:id="stk0" contextRef="#ctx0" brushRef="#br0">2712 1024 864 0,'4'-8'328'16,"-12"-16"-176"-16,0 0 -176 0,0 11 48 0,0 1 -24 0,-4 -8 8 15,0 4 4 -15,4 0 12 0,0 4 -12 16,0 -4 64 -16,0 8 28 0,0 4 -20 16,0 0 -4 -16,-4 4 -48 0,-8 0 -12 15,-8 0 -20 1,-8 0 -12 0,-12 -4 16 -16,-12 -4 4 15,-20 0 16 1,4 0 12 -16,-12 4 20 0,-4 0 12 15,-8 4 -12 -15,-16 0 8 0,-4 0 -20 16,-8 4 -4 -16,-8 0 -24 16,-12 -4 -12 -16,-4 -4 0 31,12 -4 -4 -31,8 -4 8 0,8 0 4 0,8 4 -16 31,16 0 4 -31,20 4 -8 0,16 4 0 0,20 4 -168 16,12 4 -80 -16,16 4 -304 30,8 0 -124 -30,36 -4 360 0</inkml:trace>
    </iact:actionData>
  </iact:action>
  <iact:action type="add" startTime="5623">
    <iact:property name="dataType"/>
    <iact:actionData xml:id="d1">
      <inkml:trace xmlns:inkml="http://www.w3.org/2003/InkML" xml:id="stk1" contextRef="#ctx0" brushRef="#br0">2024 86 976 0,'-4'-20'372'15,"8"12"-200"-15,-4 8 -140 0,4 0 84 0,4 0 -36 16,4 4 -4 -16,4 4 -44 16,8 8 -20 -16,12 4 -8 0,8 4 -16 15,4 12 8 -15,4 4 4 0,12 -4 8 16,4 4 -4 -16,-8 8 -4 16,8 8 -8 -16,4 13 4 15,0 7 4 -15,-4 -8 8 16,-4 0 12 -16,-12 -8 16 15,-8 -8 0 -15,-8 0 0 16,-12 0 -20 -16,-8 -12 -12 16,-16 1 0 -16,-12 -1 -4 29,-16 0 52 -29,-24 8 32 16,-8 -4 20 -16,-8 -8 8 16,0 4 -44 -16,0 4 -20 15,-4 4 -20 -15,0 0 0 16,0 4 -16 -16,0 0 -8 15,12 -3 8 -15,8 11 0 0,8 0 -92 16,16 4 -48 -16,8 4 -364 16,12 24 -168 -16,32 -20 144 78</inkml:trace>
    </iact:actionData>
  </iact:action>
  <iact:action type="add" startTime="9443">
    <iact:property name="dataType"/>
    <iact:actionData xml:id="d2">
      <inkml:trace xmlns:inkml="http://www.w3.org/2003/InkML" xml:id="stk2" contextRef="#ctx0" brushRef="#br0">656 10294 224 0,'0'20'96'16,"4"-16"-48"-16,-4 -8 -48 0,0 4 28 0,-4 0 140 16,0 0 80 -16,-4 -4 40 0,4 4 12 0,0 0 -92 4,0 -4 -44 -4,0 4 -96 0,0 0 -28 0,4 0 -8 16,0 -4 -16 -16,0 -4 -12 0,4 0 -12 0,8 -12 -4 31,4 -8 16 0,4 -29 12 -31,4 -27 12 0,4 -24 12 32,0 -20 -20 -32,0 -28 -12 0,8 -5 4 0,-4 -15 8 15,0 28 0 -15,-8 -9 0 16,-4 21 -12 -16,-16 12 4 15,-4 12 -16 -15,-8 19 -8 16,0 -7 8 -16,-4 20 0 16,0 8 -8 -16,0 8 8 15,4 16 20 -15,0 8 8 16,0 4 16 -16,0 3 16 0,4 13 -16 16,0 0 8 -16,0 8 -20 15,0 8 -8 -15,0 4 -36 31,0 4 -12 -31,0 8 8 0,-8 12 8 0,-12 17 0 16,-12 11 4 -16,-12 8 16 16,-12 4 12 -16,-20 12 8 15,4 -8 12 -15,4 -8 -20 16,4 -8 -12 -16,0 -12 -4 16,4 -3 4 -16,12 -13 -24 15,8 -8 -4 -15,12 -8 -28 16,8 -8 -12 -16,12 0 36 0,12 -32 8 0,16 -5 16 31,12 -15 0 -31,12 -16 0 0,28 -24 8 16,20 -4 -24 -16,0 16 4 15,0 8 -4 -15,-4 19 -4 16,16 21 40 -16,-8 16 16 16,0 12 0 -16,-4 8 8 30,-8 4 -44 -30,-8 0 -16 16,-4 -8 -372 -16,-4 -8 -160 15,20 -8 28 -15</inkml:trace>
    </iact:actionData>
  </iact:action>
  <iact:action type="add" startTime="10510">
    <iact:property name="dataType"/>
    <iact:actionData xml:id="d3">
      <inkml:trace xmlns:inkml="http://www.w3.org/2003/InkML" xml:id="stk3" contextRef="#ctx0" brushRef="#br0">6184 10610 1152 0,'24'-20'440'15,"-12"-8"-240"-15,4 -32 -224 0,-12 16 68 0,4 -20 -48 16,0 -36 -4 -16,4 -21 -16 16,0 -27 -4 -16,0 -16 16 0,-4 -8 12 31,-8 -1 20 -31,0 13 52 0,-8 8 24 0,4 7 -16 16,0 17 -4 -16,0 16 0 15,-4 12 0 -15,0 19 -40 16,4 13 -20 -16,-4 8 -12 15,-4 12 -4 -15,0 8 -12 16,-4 16 8 -16,-4 12 -24 0,-8 20 0 16,-4 24 28 -16,-4 28 20 15,4 4 0 -15,4 4 8 16,4 13 -16 -16,4 -17 0 16,8 -8 -12 -16,4 -8 -4 15,8 -12 20 -15,8 -12 8 16,8 -12 8 -16,8 -28 8 15,8 -12 -4 -15,8 -20 8 16,8 -24 -24 -16,-4 0 -12 16,-4 -9 -4 -16,-8 17 -4 15,0 16 24 -15,4 8 16 16,4 20 -12 -16,4 20 -8 16,4 12 -8 -16,4 4 0 0,0 8 -8 31,4 16 -4 -31,-8 -4 12 0,4 -4 0 0,0 0 -24 15,-4 -7 -8 -15,0 -1 -152 16,0 4 -64 -16</inkml:trace>
    </iact:actionData>
  </iact:action>
  <iact:action type="add" startTime="11445">
    <iact:property name="dataType"/>
    <iact:actionData xml:id="d4">
      <inkml:trace xmlns:inkml="http://www.w3.org/2003/InkML" xml:id="stk4" contextRef="#ctx0" brushRef="#br0">11168 10727 1088 0,'16'28'416'16,"-12"-28"-224"-16,-4 4 -224 0,4 -12 176 0,0 -8 -48 16,0 4 0 -16,0 -9 -8 15,-4 -11 -52 -15,0 -12 -4 16,0 -32 -4 -16,0 -12 4 0,0 -32 0 15,0 -29 -28 -15,4 -11 -8 16,4 -8 -36 -16,8 -4 -16 16,20 -9 4 -16,0 21 8 15,-4 28 36 -15,-8 23 12 16,-4 29 56 -16,-4 16 20 16,-4 16 -16 -16,-4 8 4 15,-8 16 -48 -15,-4 12 -12 0,-8 8 -44 16,-8 4 -16 -16,4 8 -52 15,0 0 -24 -15,4 -4 48 16,4 4 28 -16,0 -4 48 0,4 -4 24 0,24 -8 112 16,0 0 -32 -16,0 0 -16 31,0 -4 -28 -31,-4 -4 -8 16,0 0 -28 -16,-4 0 -4 15,0 4 -16 -15,-4 0 -4 16,0 0 20 -16,-4 0 20 0,-4 8 -20 15,0 0 0 -15,-4 4 -8 16,-4 8 4 -16,-4 8 0 0,-20 20 12 31,-8 20 -12 -15,0 4 0 -16,-4 4 -4 0,-4 -4 -8 16,4 4 4 -16,4 0 -4 15,4 -7 8 -15,8 -17 4 16,4 -4 -4 -16,8 -8 -8 15,4 0 4 -15,8 -12 -4 16,4 -8 -28 -16,16 -28 0 16,8 -24 -32 -16,8 -20 -12 15,20 -25 12 -15,8 -3 4 16,4 12 44 -16,-4 16 24 16,0 0 56 -16,0 28 28 15,4 32 4 -15,0 20 8 16,0 20 -16 -16,12 16 0 15,-8 0 -56 -15,-8 -4 -24 0,0 -12 -132 32,-12 -4 -52 -32,-8 -12 -460 0,-8 -16 -324 44,32 -24 368 -44</inkml:trace>
    </iact:actionData>
  </iact:action>
  <iact:action type="add" startTime="11446">
    <iact:property name="dataType"/>
    <iact:actionData xml:id="d5">
      <inkml:trace xmlns:inkml="http://www.w3.org/2003/InkML" xml:id="stk5" contextRef="#ctx0" brushRef="#brinv">0 0 2048 0</inkml:trace>
    </iact:actionData>
  </iact:action>
  <iact:action type="add" startTime="11447">
    <iact:property name="dataType"/>
    <iact:actionData xml:id="d6">
      <inkml:trace xmlns:inkml="http://www.w3.org/2003/InkML" xml:id="stk6" contextRef="#ctx0" brushRef="#brinv">12156 10816 2048 0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09:24:52.962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5312">
    <iact:property name="dataType"/>
    <iact:actionData xml:id="d0">
      <inkml:trace xmlns:inkml="http://www.w3.org/2003/InkML" xml:id="stk0" contextRef="#ctx0" brushRef="#br0">3333 318 368 0,'4'-72'140'16,"-12"20"-72"-16,-12 -8 -72 0,12 40 28 31,-4 0 -16 -31,0 -4 4 0,4 12 60 0,0 8 36 0,0 4 -48 16,4 12 -12 -16,0 20 -24 16,-4 -4 -4 -16,-4 8 -12 15,-12 -4 -16 1,-4 8 -4 -16,-4 -4 8 0,-4 16 0 15,-4 -4 12 -15,0 -4 4 16,4 -4 4 -16,8 12 8 16,8 4 40 -16,12 20 20 15,8 12 -20 -15,4 12 4 16,8 4 -40 -16,0 4 -16 0,-4 36 0 16,0 4 0 -16,-4 20 -16 15,-4 24 4 -15,-4 4 0 16,-4 0 8 -16,0 -16 -12 15,0 -28 0 -15,-4 -32 4 16,-4 -28 8 -16,0 -24 48 16,-4 -16 24 -16,-20 -20 -32 15,0 -28 -16 -15,-4 -20 -40 16,4 -8 -4 -16,8 -16 -4 16,4 4 -4 -16,4 4 24 15,8 12 4 -15,4 52 76 0,0 32 -36 31,0 36 -12 -31,-4 16 -56 0,-4 8 -20 16,0 0 44 -16,0 16 24 16,8 -16 -8 -16,8 -8 -4 15,16 -8 36 -15,12 0 12 16,16 0 16 -16,28 -8 0 16,16 8 8 -16,8 -12 12 15,0 -12 -16 -15,4 -4 -4 16,8 -16 -44 -16,-8 -8 -12 15,-8 -4 -24 -15,-12 -12 -4 16,-16 0 -208 -16,-24 32 -528 47</inkml:trace>
    </iact:actionData>
  </iact:action>
  <iact:action type="add" startTime="9419">
    <iact:property name="dataType"/>
    <iact:actionData xml:id="d1">
      <inkml:trace xmlns:inkml="http://www.w3.org/2003/InkML" xml:id="stk1" contextRef="#ctx0" brushRef="#br0">317 10614 720 0,'-4'4'272'15,"4"-4"-144"-15,0 4 -88 0,0 -4 68 0,12 16 -52 32,0 4 -20 -32,-4 -4 -8 0,0 -4 -16 0,0 -4 36 0,-4 -4 20 15,-4 -4 -4 -15,0 -4 12 0,0 -4 -4 0,0 -4 -8 16,-4 -12 -8 0,-4 -12 -4 -1,0 -8 -12 -15,0 -12 4 16,4 -16 12 -1,-8 -4 12 -15,0 -8 -28 0,0 -12 -12 16,4 -8 -16 -16,4 -4 0 16,8 -8 -8 -16,0 0 -4 15,4 0 -16 -15,-4 12 0 16,0 8 8 -16,-4 16 4 16,0 16 20 -16,-12 16 28 31,0 24 4 -31,-4 16 -28 0,0 8 -8 15,-4 12 -20 -15,0 4 4 16,0 12 -4 -16,-4 0 0 16,0 12 8 -16,0 8 0 0,4 -4 -12 15,4 0 8 -15,0 -4 12 16,4 -8 4 -16,4 0 -4 16,4 -12 4 -16,4 -4 -16 15,0 -4 0 -15,8 -8 4 16,0 -8 0 -16,0 -8 0 0,0 -12 0 15,4 -16 8 1,0 0 4 -16,0 -4 -4 16,4 0 -8 -16,8 8 12 15,8 0 8 -15,12 12 16 16,8 4 8 -16,8 8 -12 0,0 4 -12 16,4 0 -20 -16,0 0 -8 31,-4 -4 -76 -31,-4 -4 -36 0,-4 8 -236 0,0 12 -100 15,12 16 -64 -15</inkml:trace>
    </iact:actionData>
  </iact:action>
  <iact:action type="add" startTime="10645">
    <iact:property name="dataType"/>
    <iact:actionData xml:id="d2">
      <inkml:trace xmlns:inkml="http://www.w3.org/2003/InkML" xml:id="stk2" contextRef="#ctx0" brushRef="#br0">5749 10598 864 0,'0'40'328'15,"-4"-24"-176"-15,0 -12 -176 0,0 -4 56 0,-4 -4 -12 0,0 -12 8 16,4 -12 4 -16,0 -8 8 15,0 -8 -20 -15,8 -12 16 16,0 -16 4 -16,8 -20 -4 0,8 -28 8 16,-4 -8 -24 -16,-4 -12 -12 15,-4 -4 12 -15,-12 -8 4 16,-4 4 -8 -16,-8 16 -12 16,0 16 -12 -16,0 16 4 15,0 8 40 -15,4 20 12 16,0 12 4 -16,0 20 0 15,-12 40 -20 -15,-4 16 -28 32,-4 8 -4 -32,-4 32 0 0,0 -4 0 0,0 0 0 15,0 -4 8 -15,4 -8 20 16,4 0 24 -16,4 -12 -12 16,4 0 0 -16,4 -12 -36 15,4 -8 0 -15,4 -4 -12 16,4 -12 0 -16,8 -4 16 0,8 -12 12 15,12 -4 8 -15,8 -16 4 16,12 0 8 0,8 8 16 -16,8 -4 -32 15,16 12 -12 -15,0 8 16 16,-4 4 20 -16,-4 16 12 16,-8 28 12 -16,-8 16 -40 15,0 4 -16 -15,-4 16 -100 0,0 0 -44 16,-4 4 -520 -16,4 -12 -264 62,24 -4 424 -62</inkml:trace>
    </iact:actionData>
  </iact:action>
  <iact:action type="add" startTime="11920">
    <iact:property name="dataType"/>
    <iact:actionData xml:id="d3">
      <inkml:trace xmlns:inkml="http://www.w3.org/2003/InkML" xml:id="stk3" contextRef="#ctx0" brushRef="#br0">11001 10886 768 0,'0'32'284'15,"0"-32"-152"-15,0 0 -164 0,0 0 40 32,0 -12 -12 -32,0 -4 0 0,0 0 4 0,0 0 0 15,0 -8 76 -15,0 -4 48 0,0 -12 -8 32,-4 -24 0 -32,-4 -12 -56 0,0 -24 -24 15,-4 -20 -24 -15,-4 -28 -12 0,0 4 -32 16,0 -12 -12 -1,0 4 16 -15,0 8 12 0,0 0 28 32,4 20 12 -32,0 12 44 0,0 24 24 0,0 12 -24 15,0 8 4 -15,0 12 -36 16,-4 0 -12 -16,0 16 -24 16,-8 20 0 -16,4 8 -8 0,4 4 0 15,0 12 16 -15,-4 12 12 16,-4 16 0 -16,-4 32 0 15,0 16 4 -15,-4 12 12 16,-4 16 -8 -16,4 -4 -8 16,4 12 0 -16,0 -8 4 15,4 -16 -12 -15,4 -8 -8 16,4 -20 8 -16,8 -16 8 16,4 -12 -8 -16,4 -20 0 15,8 -16 4 -15,0 -20 0 0,16 -20 -20 16,4 -12 -4 -1,0 -16 4 -15,4 -12 0 16,4 -4 -8 -16,0 -8 8 16,0 8 12 -16,0 4 4 15,-4 12 -4 -15,0 12 -8 16,0 4 20 -16,4 12 4 0,4 12 8 16,-4 8 8 -16,0 4 4 15,8 32 4 -15,0 4 -24 16,0 8 -16 -16,4 8 4 15,8 12 8 -15,4 4 -16 16,4 0 -4 -16,-8 16 -8 16,0 4 -8 -16,-4 -16 -96 15,-8 -4 -44 -15</inkml:trace>
    </iact:actionData>
  </iact:action>
  <iact:action type="add" startTime="11921">
    <iact:property name="dataType"/>
    <iact:actionData xml:id="d4">
      <inkml:trace xmlns:inkml="http://www.w3.org/2003/InkML" xml:id="stk4" contextRef="#ctx0" brushRef="#brinv">0 0 2048 0</inkml:trace>
    </iact:actionData>
  </iact:action>
  <iact:action type="add" startTime="11922">
    <iact:property name="dataType"/>
    <iact:actionData xml:id="d5">
      <inkml:trace xmlns:inkml="http://www.w3.org/2003/InkML" xml:id="stk5" contextRef="#ctx0" brushRef="#brinv">11494 10972 2048 0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09:24:53.163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9198">
    <iact:property name="dataType"/>
    <iact:actionData xml:id="d0">
      <inkml:trace xmlns:inkml="http://www.w3.org/2003/InkML" xml:id="stk0" contextRef="#ctx0" brushRef="#br0">4937 938 528 0,'28'-36'208'16,"-28"24"-112"-16,16 -4 -60 0,-16 16 64 0,0 -4 -40 15,-4 4 -12 -15,-8 -12 -4 0,-4 -4 0 16,-8 4 -20 -16,-12 -8 12 16,-20 -8 4 -16,-12 8 -32 0,-8 4 0 31,-12 12 0 -31,-8 8 4 0,-24 0 48 0,-8 4 28 15,0 -4 -8 -15,-4 -16 0 32,-16 8 -20 -32,16 8 -4 0,8 12 -32 0,8 8 -8 15,4 -4 -8 -15,4 8 4 16,8 -12 -28 -16,4 12 -4 16,12 -12 -188 -16,16 -12 -72 31</inkml:trace>
    </iact:actionData>
  </iact:action>
  <iact:action type="add" startTime="9712">
    <iact:property name="dataType"/>
    <iact:actionData xml:id="d1">
      <inkml:trace xmlns:inkml="http://www.w3.org/2003/InkML" xml:id="stk1" contextRef="#ctx0" brushRef="#br0">4125 54 80 0,'8'0'32'16,"0"0"-16"-16,0 0 68 0,0 4 48 15,0 -4 44 -15,0 0 32 0,4 0 -24 0,0 4 -4 16,4 8 -48 -16,4 0 -20 16,12 8 -64 -1,4 4 -20 1,8 16 -12 -16,8 4 -20 0,20 16 4 15,4 8 16 -15,0 8 8 16,0 16 -8 -16,0 -8 -12 16,-4 4 24 -16,-4 -8 20 15,-4 0 -24 -15,-4 -4 -4 16,0 -12 -12 -16,-8 -4 -8 16,-12 -12 12 -16,-12 0 0 0,-12 -4 -24 15,-28 -4 -8 -15,-16 4 40 16,-24 -12 28 -16,-16 12 28 15,-28 4 12 -15,-16 -4 -20 16,-4 -4 0 -16,4 4 -32 16,0 0 -12 -16,4 0 -12 15,0 8 0 -15,20 -4 -8 16,16 12 -4 -16,16 4 -260 16,12 16 -116 -16</inkml:trace>
    </iact:actionData>
  </iact:action>
  <iact:action type="add" startTime="11474">
    <iact:property name="dataType"/>
    <iact:actionData xml:id="d2">
      <inkml:trace xmlns:inkml="http://www.w3.org/2003/InkML" xml:id="stk2" contextRef="#ctx0" brushRef="#br0">2009 3086 800 0,'40'0'296'15,"-32"4"-160"-15,0 -8 -140 0,-8 4 60 0,0 0 -48 16,-4 -4 -12 -16,-4 -4 -12 0,-4 8 12 0,-4 -4 0 16,-8 -8 4 -1,-12 8 0 -15,-16 -8 16 16,-32 -4 20 -16,-12 -4 -20 15,-16 4 -8 -15,-12 -4 -16 0,-20 8 4 16,12 4 4 0,0 20 8 -16,16 0 -12 15,12 16 0 -15,16 -4 4 0,16 8 8 16,12 12 -4 -16,20 4 -4 16,12 0 28 -16,12 0 20 15,12 8 12 -15,8 -8 0 16,4 12 -28 -16,0 12 -12 15,4 12 -20 -15,0 16 -4 16,4 12 -4 -16,-8 32 -8 16,-8 16 0 -16,-4 36 12 15,-12 24 0 -15,-12 16 4 16,-8 -20 -12 -16,-20 0 8 16,-4 -28 12 -16,0 -24 4 15,-4 -4 -4 -15,4 -20 -8 16,4 -12 -8 -16,4 -16 4 15,16 0 4 -15,8 -8 0 0,8 -16 68 16,12 -4 36 -16,8 -8 8 31,8 8 4 -31,12 4 -56 0,8 8 -16 0,8 28 -36 16,16 8 -8 -16,4 12 0 16,4 8 0 -16,4 -16 0 15,8 0 8 -15,4 -8 -4 16,4 -12 8 -16,20 0 -8 15,8 -24 -4 -15,4 -8 28 16,8 -4 12 -16,16 -4 4 16,12 -4 12 -16,0 8 -4 15,-12 0 8 -15,-4 -4 -32 0,-8 -20 -16 16,-20 -4 -96 -16,-16 -16 -36 16,-20 -20 -512 -16</inkml:trace>
    </iact:actionData>
  </iact:action>
  <iact:action type="add" startTime="18953">
    <iact:property name="dataType"/>
    <iact:actionData xml:id="d3">
      <inkml:trace xmlns:inkml="http://www.w3.org/2003/InkML" xml:id="stk3" contextRef="#ctx0" brushRef="#br0">5069 7694 624 0,'4'-4'228'16,"-8"-4"-120"-16,-4 -4 -92 0,4 8 52 15,-4 0 -32 -15,-16 0 -4 16,-8 0 8 -16,-16 -4 4 16,-36 0 -20 -16,-16 4 -8 15,-24 4 8 -15,-36 0 -20 0,-16 12 -4 16,-8 8 -28 -16,-24 -4 -12 15,-4 -8 40 -15,-24 0 24 0,4 4 88 16,8 8 36 -16,-4 4 16 16,16 4 8 -16,16 8 -96 15,4 0 -32 -15,16 0 -24 16,24 -8 -4 -16,12 -20 -64 16,24 -16 -16 -16,24 -12 -152 15,24 -12 -64 -15,24 -8 -168 47</inkml:trace>
    </iact:actionData>
  </iact:action>
  <iact:action type="add" startTime="19608">
    <iact:property name="dataType"/>
    <iact:actionData xml:id="d4">
      <inkml:trace xmlns:inkml="http://www.w3.org/2003/InkML" xml:id="stk4" contextRef="#ctx0" brushRef="#br0">9877 7730 864 0,'24'-36'328'32,"-24"24"-176"-32,4 4 -176 0</inkml:trace>
    </iact:actionData>
  </iact:action>
  <iact:action type="add" startTime="19640">
    <iact:property name="dataType"/>
    <iact:actionData xml:id="d5">
      <inkml:trace xmlns:inkml="http://www.w3.org/2003/InkML" xml:id="stk5" contextRef="#ctx0" brushRef="#br0">9877 7686 1420 0,'-32'8'48'15,"-16"0"-24"-15,-28 -4 -24 16,-16 8 -4 -16,-8 -4 4 0,-12 4 0 15,-24 4 24 -15,-8 4 16 16,0 8 24 -16,-16 -4 16 16,-12 -4 4 -16,0 -8 8 15,-16 -8 -36 -15,-4 -12 -12 16,8 -12 -24 -16,0 0 -8 16,-12 0 12 -16,16 8 4 15,20 12 20 -15,12 12 20 16,0 12 -28 -16,24 20 -4 15,16 8 -28 -15,20 -4 -8 16,12 -8 -116 -16,12 -12 -40 16,8 -8 -284 -16,20 -16 -268 15,20 -16 224 -15</inkml:trace>
    </iact:actionData>
  </iact:action>
  <iact:action type="add" startTime="20201">
    <iact:property name="dataType"/>
    <iact:actionData xml:id="d6">
      <inkml:trace xmlns:inkml="http://www.w3.org/2003/InkML" xml:id="stk6" contextRef="#ctx0" brushRef="#br0">15317 7454 656 0,'4'0'252'16,"-8"12"-136"-16,-8 -8 -152 0,0 -4 28 15,-12 0 12 -15,-12 0 16 16,-24 -4 16 -16,-8 -8 8 0,-8 4 -20 16,-4 -4 12 -16,-16 0 4 0,-24 -8 -12 15,-4 -4 -8 -15,-4 -4 -8 16,-12 0 -12 -16,-20 8 20 15,-4 -8 16 -15,-8 16 32 16,-16 20 28 -16,4 8 8 16,4 8 8 -16,-12 8 -36 15,16 0 -16 -15,0 12 -32 16,12 4 -12 -16,0 -12 -8 16,12 0 -8 -16,8 -12 4 15,12 -12 4 -15,12 -12 -32 16,0 -4 -4 -16,8 -12 -204 0,16 4 -88 15,12 4 -120 -15</inkml:trace>
    </iact:actionData>
  </iact:action>
  <iact:action type="add" startTime="21609">
    <iact:property name="dataType"/>
    <iact:actionData xml:id="d7">
      <inkml:trace xmlns:inkml="http://www.w3.org/2003/InkML" xml:id="stk7" contextRef="#ctx0" brushRef="#br0">5429 9730 704 0,'36'-36'264'16,"-32"12"-144"-16,-4 0 -132 0,-4 16 44 16,0 -8 -24 -16,-8 0 4 0,-8 -4 0 15,-4 -8 4 -15,-8 -8 -8 16,-16 -8 20 -1,-4 4 20 -15,4 8 -16 0,-8 8 -8 16,0 4 -12 -16,-4 12 0 16,0 12 -8 -16,0 4 8 15,-20 12 -8 -15,8 8 -4 16,4 16 -8 -16,12 12 4 16,8 16 4 -16,8 20 8 0,12 32 4 31,4 16 4 -31,8 16 60 0,0 28 32 0,-4 4 -24 15,-4 16 -4 -15,-16 28 -60 16,-16 12 -8 -16,-24 28 -12 16,-16 24 0 -16,-8 -4 0 15,0 -36 0 -15,-4 -48 0 16,-16 -44 8 -16,8 -48 -32 16,0 -36 -4 -16,4 -48 16 15,4 -32 4 -15,16 -16 52 16,8 -16 20 -16,8 0 12 0,24 -12 12 31,28 -8 -32 -31,16 0 -4 0,20 4 -28 16,8 -4 -8 -16,12 16 -52 0,4 8 -28 15,4 24 -8 -15,0 8 -8 16,0 40 24 -16,-4 32 24 16,-8 40 20 -16,-12 36 16 15,-12 36 8 -15,-8 32 12 16,-4 16 -12 -16,0 4 0 15,0 -24 -4 -15,4 -12 -8 16,4 -20 48 -16,4 -20 16 16,4 0 56 -16,12 -32 24 15,16 -16 -24 -15,24 -12 -12 16,12 0 -52 -16,12 0 -16 16,4 8 -16 -16,24 20 4 0,8 8 -24 15,8 16 -4 -15,-4 8 -72 16,-12 4 -32 -16,-20 -40 -244 47,-8 -32 -112 -47</inkml:trace>
    </iact:actionData>
  </iact:action>
  <iact:action type="add" startTime="21610">
    <iact:property name="dataType"/>
    <iact:actionData xml:id="d8">
      <inkml:trace xmlns:inkml="http://www.w3.org/2003/InkML" xml:id="stk8" contextRef="#ctx0" brushRef="#brinv">0 0 2048 0</inkml:trace>
    </iact:actionData>
  </iact:action>
  <iact:action type="add" startTime="21611">
    <iact:property name="dataType"/>
    <iact:actionData xml:id="d9">
      <inkml:trace xmlns:inkml="http://www.w3.org/2003/InkML" xml:id="stk9" contextRef="#ctx0" brushRef="#brinv">15366 16388 2048 0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09:24:53.363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5289">
    <iact:property name="dataType"/>
    <iact:actionData xml:id="d0">
      <inkml:trace xmlns:inkml="http://www.w3.org/2003/InkML" xml:id="stk0" contextRef="#ctx0" brushRef="#br0">5505 12954 704 0,'16'-36'272'15,"-8"32"-144"-15,0 0 -72 0,0 4 80 16,-8 -4 -68 -16,-4 -8 -28 0,-4 -12 -24 16,-4 0 -16 -16,-4 0 4 15,0 -4 20 -15,-4 8 16 16,0 4 40 -16,0 0 20 0,4 8 8 15,0 4 12 -15,0 4 -40 16,0 0 -8 -16,-16 4 -32 20,-8 4 -8 -20,-12 0 -8 15,-12 -8 -4 1,-8 -8 -12 -16,-12 4 4 0,-20 0 -8 16,4 4 8 -16,0 4 -8 15,0 8 8 -15,0 0 28 16,8 8 12 -16,-12 4 -16 15,8 4 -12 -15,8 4 -24 16,-4 -4 0 -16,12 -16 -8 0,4 -4 -8 16,8 0 -60 -16,4 12 -20 31,12 -4 -84 -31,12 12 -36 0,16 8 -300 0,16 0 -160 47,28 0 324 -47</inkml:trace>
    </iact:actionData>
  </iact:action>
  <iact:action type="add" startTime="15808">
    <iact:property name="dataType"/>
    <iact:actionData xml:id="d1">
      <inkml:trace xmlns:inkml="http://www.w3.org/2003/InkML" xml:id="stk1" contextRef="#ctx0" brushRef="#br0">4717 12514 976 0,'28'-8'360'16,"-16"8"-192"-16,-8 0 -268 0,-4 0 24 0,-4 -8 -132 16,-4 -8 -48 -16,0 4 -52 0,0 -4 -8 15</inkml:trace>
    </iact:actionData>
  </iact:action>
  <iact:action type="add" startTime="15902">
    <iact:property name="dataType"/>
    <iact:actionData xml:id="d2">
      <inkml:trace xmlns:inkml="http://www.w3.org/2003/InkML" xml:id="stk2" contextRef="#ctx0" brushRef="#br0">4713 12346 928 0,'12'0'352'16,"4"0"-192"-16,8 4 -136 0,-8 0 88 0,4 8 -44 15,4 -4 -8 -15,8 4 -44 16,4 0 -8 -16,4 -4 -8 0,4 0 0 16,4 8 0 -16,20 0 8 0,4 8 12 15,4 24 52 -15,0 4 32 16,4 4 -16 -16,0 4 -4 15,-12 -4 -40 -15,0 0 -16 16,-12 4 -16 -16,-4 -12 -12 16,-8 -8 4 -16,-8 -8 4 15,-8 0 12 -15,-16 -8 8 16,-20 0 -4 -16,-12 4 4 16,-16 -4 8 -16,-20 4 20 15,-20 0 -24 -15,-24 12 0 16,0 4 -8 -16,-8 4 -4 0,12 4 -4 15,8 8 8 -15,8 12 4 32,12 8 12 -32,12 4 -20 0,16 0 -4 0,12 -4 -184 15,16 -12 -88 -15,24 -44 -424 47</inkml:trace>
    </iact:actionData>
  </iact:action>
  <iact:action type="add" startTime="19606">
    <iact:property name="dataType"/>
    <iact:actionData xml:id="d3">
      <inkml:trace xmlns:inkml="http://www.w3.org/2003/InkML" xml:id="stk3" contextRef="#ctx0" brushRef="#br0">4933 4814 624 0,'-4'-4'240'16,"0"4"-128"-16,-12 0 -88 0,8 0 60 0,-12 4 -20 15,-12 0 12 -15,-16 0 -32 16,-20 4 -8 -16,-4 0 -20 16,-12 -4 -12 -16,-16 -4 8 0,-32 0 -16 15,8 0 -8 -15,-12 -4 8 32,-20 0 8 -32,-12 0 -8 0,4 0 0 0,0 0 56 15,-12 -4 32 -15,16 -4 48 16,0 -8 24 -16,-12 -4 -56 15,-4 -16 -16 -15,-4 -8 -60 16,-20 -20 -16 -16,0 -8 -8 16,0 -12 0 -16,-4 -8 0 0,4 4 0 15,12 -4 -12 -15,8 -16 8 16,4 -12 4 -16,20 -8 8 16,12 -12 4 -16,24 4 4 15,16 -24 0 -15,12 -4 0 16,16 -4 -8 -16,16 8 4 15,20 -4 -8 -15,20 12 -4 16,16 4 12 -16,8 12 0 16,16 -4 12 -16,8 -12 12 15,12 4 0 -15,16 8 0 16,8 -8 -12 -16,12 -4 -4 16,24 -28 -4 -16,4 24 0 15,16 12 -28 -15,16 16 0 16,-4 16 -4 -16,4 20 8 0,8 16 12 15,16 -4 8 -15,-8 8 -4 16,0 20 4 -16,16 12 -8 16,-4 8 -4 -16,-12 16 4 15,0 0 4 -15,12 12 -24 16,4 20 4 -16,-8 20 -16 16,-4 12 0 -16,20 4 16 15,-4 32 4 -15,0 -4 -4 16,4 12 0 -16,-4 20 -4 15,-24 4 12 -15,-12 -12 0 16,-12 0 12 -16,4 -12 -4 0,-8 -4 -4 16,-12 8 4 -16,-12 16 -4 13,-16 8 -12 -13,-4 12 8 16,-12 0 -4 -16,-4 12 0 16,-4 8 8 -16,-4 4 8 15,12 12 -12 -15,-12 -16 0 16,-4 -4 4 -16,-4 16 8 15,-4 -20 -12 -15,-12 4 0 16,-12 -16 4 -16,-12 4 0 16,-12 20 0 -16,-20 0 8 15,-16 4 20 -15,-4 0 16 16,-12 16 -16 -16,-8 -20 -8 16,-4 -16 -8 -16,-16 0 -12 15,-24 -28 4 -15,8 -4 -4 0,12 -16 -36 31,8 -16 -8 -31,12 -12 -248 0,8 -12 -108 0,12 -28 -112 47</inkml:trace>
    </iact:actionData>
  </iact:action>
  <iact:action type="add" startTime="20837">
    <iact:property name="dataType"/>
    <iact:actionData xml:id="d4">
      <inkml:trace xmlns:inkml="http://www.w3.org/2003/InkML" xml:id="stk4" contextRef="#ctx0" brushRef="#br0">5873 1058 1296 0,'88'-60'492'15,"-60"40"-264"-15,16 -16 -264 0,-24 8 72 0,4 -16 -56 16,12 -8 -4 -16,8 -8 -16 15,8 0 -4 -15,28 -4 24 16,12 0 0 -16,0 8 4 0,12 8 12 0,-4 0 8 31,16 8 0 -31,4 8 8 0,-4 0 8 0,0 16 16 32,20 8 -16 -32,4 4 -12 0,0 8 -4 0,-4 8 4 15,12 0 -12 -15,0 24 0 16,-8 0 4 -16,0 8 0 15,-4 12 -12 -15,16 4 8 16,0 24 4 -16,-8 12 0 16,-4 0 -20 -16,12 4 4 15,-4 4 8 -15,-12 12 12 16,-8 4 0 -16,-4 -8 -4 16,-4 8 12 -16,-16 -16 0 15,-8 12 -16 -15,-12 12 -4 16,-8 4 -8 -16,-16 16 12 0,-8 4 -8 31,-12 24 -4 -31,-8 -8 12 0,-12 0 8 0,-8 0 0 16,-16 -8 -4 -16,-12 0 -8 15,-16 -16 4 -15,-40 24 -16 16,-12 -12 4 -16,-16 -20 8 16,-20 -12 12 -16,-24 16 0 15,-4 -8 -4 -15,-8 8 12 16,-24 -12 0 -16,-12 0 -4 15,4 -24 4 -15,-32 -16 -8 16,0 -20 -4 -16,-16 -28 4 16,0 -20 -4 -16,4 -4 -12 15,-12 -8 8 -15,12 -8 12 0,16 0 4 32,-4 -4 20 -32,12 -20 12 0,4 -20 -24 0,0 -36 -12 15,12 -24 -16 -15,8 -52 4 16,0 -28 -16 -16,20 -16 4 15,20 -24 8 -15,36 -4 4 16,28 -4 12 -16,32 -16 4 16,28 -4 12 -16,28 -12 4 15,40 16 4 -15,12 4 8 16,8 -8 48 -16,4 28 24 16,8 20 -4 -16,-8 24 4 15,12 4 -56 -15,8 32 -12 16,8 28 -72 -16,8 32 -32 15,4 32 -172 -15,32 16 -68 16,8 32 -316 -16</inkml:trace>
    </iact:actionData>
  </iact:action>
  <iact:action type="add" startTime="21835">
    <iact:property name="dataType"/>
    <iact:actionData xml:id="d5">
      <inkml:trace xmlns:inkml="http://www.w3.org/2003/InkML" xml:id="stk5" contextRef="#ctx0" brushRef="#br0">11877 666 1280 0,'84'-44'484'16,"-40"28"-264"-16,12 -12 -256 0,-28 20 72 15,8 0 -124 -15,16 -8 -32 16,4 0 -12 -16,20 -12 8 15,16 -4 72 -15,12 -8 20 0,8 4 12 16,4 -8 24 -16,20 0 4 0,0 -8 76 16,-4 12 44 -16,-4 20 -4 15,16 8 -4 -15,4 24 -40 16,-8 24 -20 -16,4 16 -44 16,16 24 -16 -16,0 28 -4 15,-12 12 0 -15,-8 24 -8 16,8 0 0 -16,-8 16 -20 15,-8 12 0 -15,-12 16 8 16,-8 20 12 -16,-8 8 0 16,-12 12 4 -16,4 32 8 15,-20 -4 8 -15,-20 -12 -12 16,-28 12 -8 -16,-24 -16 8 16,-20 -28 0 -16,-24 -8 -8 0,-16 -8 8 15,-24 -20 4 -15,-36 -8 0 16,-16 -12 0 -16,-20 -4 0 15,-36 4 -12 -15,0 -4 8 16,-28 -12 4 -16,-8 -24 8 16,-24 -16 -12 -16,-12 -32 0 15,-76 -12 -16 -15,24 -40 -4 16,8 -20 0 -16,8 -16 8 16,24 -36 8 -16,4 -16 12 15,24 -12 16 -15,20 -20 8 16,0 -16 12 -16,28 -40 16 0,20 -8 -16 15,16 -32 8 -15,20 -28 -4 32,20 -12 12 -32,28 -24 -28 0,28 -12 -8 0,28 4 -12 15,24 -8 4 -15,24 12 44 32,20 -8 32 -32,20 20 -8 0,12 12 0 0,-20 76 -20 15,84 -88 -4 -15,12 48 -24 16,12 32 -12 -16,24 28 -20 15,12 36 -8 -15,0 32 -52 16,24 36 -20 -16,4 40 -132 16,24 44 -64 -16,20 56 -340 47</inkml:trace>
    </iact:actionData>
  </iact:action>
  <iact:action type="add" startTime="21836">
    <iact:property name="dataType"/>
    <iact:actionData xml:id="d6">
      <inkml:trace xmlns:inkml="http://www.w3.org/2003/InkML" xml:id="stk6" contextRef="#ctx0" brushRef="#brinv">0 0 2048 0</inkml:trace>
    </iact:actionData>
  </iact:action>
  <iact:action type="add" startTime="21837">
    <iact:property name="dataType"/>
    <iact:actionData xml:id="d7">
      <inkml:trace xmlns:inkml="http://www.w3.org/2003/InkML" xml:id="stk7" contextRef="#ctx0" brushRef="#brinv">15602 13956 2048 0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09:24:53.595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5911">
    <iact:property name="dataType"/>
    <iact:actionData xml:id="d0">
      <inkml:trace xmlns:inkml="http://www.w3.org/2003/InkML" xml:id="stk0" contextRef="#ctx0" brushRef="#br0">5989 7408 1008 0,'44'-20'384'15,"-36"-8"-208"-15,-8 -16 -196 0,0 36 68 0,-4 0 -56 16,-8 0 0 -16,-8 0 -8 15,-16 4 8 -15,-24 12 4 16,-8 16 -8 -16,-20 20 8 0,-20 28 -16 16,-36 33 4 -16,-16 43 -108 15,-12 24 -44 1,-12 -3 -48 -16,12 -9 24 16,20 -20 152 -16,20 -16 156 15,20 -23 80 -15,24 -9 24 0,20 -16 8 16,20 0 -80 -16,24 8 -32 15,20 -12 -68 -15,16 -7 -12 16,20 -17 4 -16,12 -16 -44 0,28 -16 -4 16,8 -4 -76 -16,0 8 -28 15,0 24 32 -15,-4 24 24 16,-4 40 36 -16,-12 33 20 16,-16 39 12 -16,-20 20 4 15,-20 33 -8 -15,-20 19 4 16,-16 1 -16 -16,-12 15 0 15,-20 -31 4 -15,0 -17 8 16,4 -15 4 -16,4 3 4 16,4 -24 8 -16,-4 -7 4 15,4 -5 -4 -15,8 -8 -4 0,-8 61 4 16,12 -21 12 -16,8 -3 8 16,8 -13 4 -16,16 8 -16 15,12 -7 0 -15,16 -5 -4 16,20 -16 12 -16,16 -7 32 15,32 -21 24 -15,24 -20 -28 16,16 -12 -8 -16,4 -3 -8 16,16 -9 4 -16,4 -12 -20 15,-16 -20 -12 -15,-28 -12 -84 16,-28 -12 -32 -16,-20 -12 -236 16,-20 4 -96 -16,0 -20 -116 46</inkml:trace>
    </iact:actionData>
  </iact:action>
  <iact:action type="add" startTime="18451">
    <iact:property name="dataType"/>
    <iact:actionData xml:id="d1">
      <inkml:trace xmlns:inkml="http://www.w3.org/2003/InkML" xml:id="stk1" contextRef="#ctx0" brushRef="#br0">2005 3942 560 0,'8'-32'220'16,"-8"4"-120"-16,-8 -13 -20 0,4 21 76 16,-4 -12 36 -16,0 4 32 15,0 0 -52 -15,-4 8 -20 16,0 4 -88 -16,-4 8 -24 0,-12 4 -8 16,-12 4 -8 -16,-16 16 4 15,-28 8 0 -15,-12 12 12 0,-12 -8 24 16,-16 4 8 -16,-12 -8 -4 15,0 -3 0 1,-4 -5 -36 -16,-4 -8 -12 0,-4 -4 -4 16,8 -8 0 -16,12 -8 -96 15,8 -21 -36 -15,12 -11 -184 16,16 -4 -72 -16,28 -8 -172 47</inkml:trace>
    </iact:actionData>
  </iact:action>
  <iact:action type="add" startTime="18873">
    <iact:property name="dataType"/>
    <iact:actionData xml:id="d2">
      <inkml:trace xmlns:inkml="http://www.w3.org/2003/InkML" xml:id="stk2" contextRef="#ctx0" brushRef="#br0">1533 3248 1200 0,'32'-12'448'16,"-28"12"-240"-16,-8 -12 -252 0,4 8 72 0,0 0 -72 16,4 -4 -20 -16,4 4 -4 15,8 0 8 -15,8 0 36 31,8 4 20 -31,12 4 24 0,4 12 16 0,0 24 8 0,-8 8 4 16,-4 1 8 -16,-12 15 16 16,-8 24 4 -16,-12 -4 -8 31,-12 12 0 -31,-16 0 -20 0,-8 -3 0 0,-12 -5 -20 16,-8 0 -8 -16,-24 -4 0 15,4 4 4 -15,0 -12 -20 16,-8 -16 -4 -16,4 -11 -204 15,4 -17 -80 -15,16 -28 -284 32</inkml:trace>
    </iact:actionData>
  </iact:action>
  <iact:action type="add" startTime="19917">
    <iact:property name="dataType"/>
    <iact:actionData xml:id="d3">
      <inkml:trace xmlns:inkml="http://www.w3.org/2003/InkML" xml:id="stk3" contextRef="#ctx0" brushRef="#br0">6737 4134 1040 0,'24'0'384'16,"-24"0"-208"-16,-4 -4 -204 0,-16 -4 152 0,-12 4 -64 15,-20 -8 -24 -15,-24 0 -16 16,-12 -4 -12 -16,-12 12 12 16,-12 0 16 -16,-16 8 -20 0,4 8 -8 15,-4 0 -4 1,20 0 -4 -16,12 -4 0 0,12 8 0 16,16 -4 -64 -16,16 -4 -24 15,12 0 -176 -15,20 0 -72 16,28 -4 -72 -16</inkml:trace>
    </iact:actionData>
  </iact:action>
  <iact:action type="add" startTime="20230">
    <iact:property name="dataType"/>
    <iact:actionData xml:id="d4">
      <inkml:trace xmlns:inkml="http://www.w3.org/2003/InkML" xml:id="stk4" contextRef="#ctx0" brushRef="#br0">6153 3341 1264 0,'44'-4'472'15,"-32"8"-256"-15,4 0 -244 0,-8 4 76 0,8 8 -60 0,12 0 0 16,16 4 4 -16,8 16 4 16,8 0 4 -16,4 8 0 15,4 12 0 -15,0 -4 0 0,0 8 8 16,8 -12 -4 -16,-4 4 -4 15,-8 13 -8 1,-8 -5 4 -16,-12 0 28 0,-8 8 16 16,-20 0 -12 -16,-16 8 -8 15,-28 4 16 -15,-12 -8 8 16,-4 -7 -8 -16,-12 3 0 16,0 4 4 -16,-8 0 4 15,-4 0 -20 -15,-4 0 -16 16,0 -12 -84 -16,4 -8 -40 15,12 -11 -304 -15,16 -21 -132 0,20 -32 88 47</inkml:trace>
    </iact:actionData>
  </iact:action>
  <iact:action type="add" startTime="20915">
    <iact:property name="dataType"/>
    <iact:actionData xml:id="d5">
      <inkml:trace xmlns:inkml="http://www.w3.org/2003/InkML" xml:id="stk5" contextRef="#ctx0" brushRef="#br0">11529 4166 1264 0,'28'-8'472'15,"-24"8"-256"-15,-4 -4 -268 0,0 4 68 0,-4 0 -32 16,0 4 8 -16,-8 0 -4 0,-12 4 4 15,-16 0 8 1,-28 8 -12 -16,-12 0 0 0,-20 4 32 16,-12 8 24 -16,-12 4 -4 15,0 20 0 -15,-8 -3 -24 16,4 -5 -12 -16,4 -12 0 0,8 -12 -4 16,16 -12 -116 -16,12 -16 -40 15,20 -16 -108 -15,20 -8 -44 15,24 -8 -92 -15</inkml:trace>
    </iact:actionData>
  </iact:action>
  <iact:action type="add" startTime="21273">
    <iact:property name="dataType"/>
    <iact:actionData xml:id="d6">
      <inkml:trace xmlns:inkml="http://www.w3.org/2003/InkML" xml:id="stk6" contextRef="#ctx0" brushRef="#br0">10961 3449 1248 0,'36'-12'460'16,"-8"12"-248"-16,0 12 -300 0,-12 0 44 0,4 4 -20 15,8 8 16 -15,16 0 8 16,0 4 16 -16,12 0 16 15,4 8 4 -15,8 4 12 0,4 12 20 16,0 0 24 -16,16 4 8 16,-8 13 12 -1,-8 -5 -4 -15,-8 0 -4 0,-16 0 12 0,-16 0 0 32,-20 4 -32 -32,-24 8 -8 0,-24 9 4 0,-12 3 16 15,-12 -12 -8 -15,-16 -4 4 16,-4 -12 -4 -16,-16 -8 0 15,4 -12 -24 -15,8 -8 -16 16,-4 -8 -332 -16,4 4 -148 16,64 -52 -128 -16</inkml:trace>
    </iact:actionData>
  </iact:action>
  <iact:action type="add" startTime="30881">
    <iact:property name="dataType"/>
    <iact:actionData xml:id="d7">
      <inkml:trace xmlns:inkml="http://www.w3.org/2003/InkML" xml:id="stk7" contextRef="#ctx0" brushRef="#br0">12677 880 896 0,'92'-72'340'16,"-48"60"-184"-16,12 -29 -172 0,-20 17 52 0,32 -12 -28 16,16 0 4 -16,12 0 -28 15,12 0 4 -15,36 0 4 0,8 28 -4 16,8 8 4 -16,24 16 16 15,-4 16 4 -15,-8 28 -24 16,20 32 0 -16,-12 1 20 16,-8 23 16 -16,-8 16 -12 15,8 16 -8 -15,-8 17 -12 0,-12 7 4 16,-8 0 4 -16,-8 9 0 16,-8 3 -12 -16,-12 8 8 15,-16 9 4 -15,-16 19 0 16,-16 5 0 -16,-20 19 0 15,-12 5 0 -15,-16 19 0 16,-16 -7 8 -16,-20 -13 4 16,-20 9 4 -16,-20 -9 0 15,-8 -19 -20 -15,-16 -9 4 16,-12 -4 8 -16,-24 -7 12 16,-4 -17 44 -16,-4 -11 28 15,-8 -9 -12 -15,-28 -28 -8 16,0 -24 -32 -16,-4 -31 -16 0,-24 -29 -4 15,0 -24 4 -15,-8 -44 -4 16,-20 -32 8 -16,-32 -28 -16 16,20 -25 -8 -16,0 -15 16 15,16 -28 4 -15,16 -20 0 16,-4 -17 4 -16,12 -27 -16 16,8 -16 -8 -16,8 -13 0 15,-12 -31 4 -15,24 -13 -12 16,16 -8 0 -16,16 13 4 15,16 -1 0 -15,20 -7 24 16,12 19 24 -16,24 13 28 16,28 -1 20 -16,24 9 -32 0,24 -9 -8 15,28 -27 -24 -15,24 -5 -12 16,44 -7 -20 -16,20 11 0 16,8 25 -8 -16,20 27 0 15,20 13 8 -15,4 40 0 16,16 35 0 -16,4 37 8 15,-4 40 -24 -15,20 40 4 16,-4 64 -164 -16,-4 48 -64 16,24 69 -380 -16</inkml:trace>
    </iact:actionData>
  </iact:action>
  <iact:action type="add" startTime="30882">
    <iact:property name="dataType"/>
    <iact:actionData xml:id="d8">
      <inkml:trace xmlns:inkml="http://www.w3.org/2003/InkML" xml:id="stk8" contextRef="#ctx0" brushRef="#brinv">0 0 2048 0</inkml:trace>
    </iact:actionData>
  </iact:action>
  <iact:action type="add" startTime="30883">
    <iact:property name="dataType"/>
    <iact:actionData xml:id="d9">
      <inkml:trace xmlns:inkml="http://www.w3.org/2003/InkML" xml:id="stk9" contextRef="#ctx0" brushRef="#brinv">16378 15105 2048 0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572966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Image source: http://www.naijaonlinebiz.com/15-top-uses-of-automated-teller-machine-atm/</a:t>
            </a:r>
          </a:p>
        </p:txBody>
      </p:sp>
    </p:spTree>
    <p:extLst>
      <p:ext uri="{BB962C8B-B14F-4D97-AF65-F5344CB8AC3E}">
        <p14:creationId xmlns:p14="http://schemas.microsoft.com/office/powerpoint/2010/main" val="3042152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78698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92541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81224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24155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85564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02630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50611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26729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Image source: http://www.naijaonlinebiz.com/15-top-uses-of-automated-teller-machine-atm/</a:t>
            </a:r>
          </a:p>
        </p:txBody>
      </p:sp>
    </p:spTree>
    <p:extLst>
      <p:ext uri="{BB962C8B-B14F-4D97-AF65-F5344CB8AC3E}">
        <p14:creationId xmlns:p14="http://schemas.microsoft.com/office/powerpoint/2010/main" val="859565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Image source: http://www.naijaonlinebiz.com/15-top-uses-of-automated-teller-machine-atm/</a:t>
            </a:r>
          </a:p>
        </p:txBody>
      </p:sp>
    </p:spTree>
    <p:extLst>
      <p:ext uri="{BB962C8B-B14F-4D97-AF65-F5344CB8AC3E}">
        <p14:creationId xmlns:p14="http://schemas.microsoft.com/office/powerpoint/2010/main" val="2794469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Image source: http://www.naijaonlinebiz.com/15-top-uses-of-automated-teller-machine-atm/</a:t>
            </a:r>
          </a:p>
        </p:txBody>
      </p:sp>
    </p:spTree>
    <p:extLst>
      <p:ext uri="{BB962C8B-B14F-4D97-AF65-F5344CB8AC3E}">
        <p14:creationId xmlns:p14="http://schemas.microsoft.com/office/powerpoint/2010/main" val="226831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Image source: http://www.naijaonlinebiz.com/15-top-uses-of-automated-teller-machine-atm/</a:t>
            </a:r>
          </a:p>
        </p:txBody>
      </p:sp>
    </p:spTree>
    <p:extLst>
      <p:ext uri="{BB962C8B-B14F-4D97-AF65-F5344CB8AC3E}">
        <p14:creationId xmlns:p14="http://schemas.microsoft.com/office/powerpoint/2010/main" val="289596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Image source: http://www.naijaonlinebiz.com/15-top-uses-of-automated-teller-machine-atm/</a:t>
            </a:r>
          </a:p>
        </p:txBody>
      </p:sp>
    </p:spTree>
    <p:extLst>
      <p:ext uri="{BB962C8B-B14F-4D97-AF65-F5344CB8AC3E}">
        <p14:creationId xmlns:p14="http://schemas.microsoft.com/office/powerpoint/2010/main" val="4126547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Image source: http://www.naijaonlinebiz.com/15-top-uses-of-automated-teller-machine-atm/</a:t>
            </a:r>
          </a:p>
        </p:txBody>
      </p:sp>
    </p:spTree>
    <p:extLst>
      <p:ext uri="{BB962C8B-B14F-4D97-AF65-F5344CB8AC3E}">
        <p14:creationId xmlns:p14="http://schemas.microsoft.com/office/powerpoint/2010/main" val="829215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Image source: http://www.naijaonlinebiz.com/15-top-uses-of-automated-teller-machine-atm/</a:t>
            </a:r>
          </a:p>
        </p:txBody>
      </p:sp>
    </p:spTree>
    <p:extLst>
      <p:ext uri="{BB962C8B-B14F-4D97-AF65-F5344CB8AC3E}">
        <p14:creationId xmlns:p14="http://schemas.microsoft.com/office/powerpoint/2010/main" val="845927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Image source: http://www.naijaonlinebiz.com/15-top-uses-of-automated-teller-machine-atm/</a:t>
            </a:r>
          </a:p>
        </p:txBody>
      </p:sp>
    </p:spTree>
    <p:extLst>
      <p:ext uri="{BB962C8B-B14F-4D97-AF65-F5344CB8AC3E}">
        <p14:creationId xmlns:p14="http://schemas.microsoft.com/office/powerpoint/2010/main" val="3802430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wit.ie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creativecommons.org/licenses/by-nc/3.0/" TargetMode="Externa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pic" idx="13"/>
          </p:nvPr>
        </p:nvSpPr>
        <p:spPr>
          <a:xfrm>
            <a:off x="533400" y="508000"/>
            <a:ext cx="11938000" cy="796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 flipH="1">
            <a:off x="6489698" y="520668"/>
            <a:ext cx="1" cy="796296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6489696" y="4476750"/>
            <a:ext cx="5994408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pic" sz="half" idx="13"/>
          </p:nvPr>
        </p:nvSpPr>
        <p:spPr>
          <a:xfrm>
            <a:off x="508000" y="520700"/>
            <a:ext cx="5816600" cy="796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pic" sz="quarter" idx="14"/>
          </p:nvPr>
        </p:nvSpPr>
        <p:spPr>
          <a:xfrm>
            <a:off x="6667500" y="520700"/>
            <a:ext cx="5816600" cy="381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pic" sz="quarter" idx="15"/>
          </p:nvPr>
        </p:nvSpPr>
        <p:spPr>
          <a:xfrm>
            <a:off x="6667500" y="4660900"/>
            <a:ext cx="5816600" cy="3822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 flipH="1">
            <a:off x="9067798" y="520668"/>
            <a:ext cx="1" cy="796296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9067796" y="3092450"/>
            <a:ext cx="3429023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9067796" y="5873750"/>
            <a:ext cx="3429023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pic" idx="13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pic" sz="quarter" idx="14"/>
          </p:nvPr>
        </p:nvSpPr>
        <p:spPr>
          <a:xfrm>
            <a:off x="9220200" y="3289300"/>
            <a:ext cx="3276600" cy="2438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pic" sz="quarter" idx="15"/>
          </p:nvPr>
        </p:nvSpPr>
        <p:spPr>
          <a:xfrm>
            <a:off x="9220200" y="6019800"/>
            <a:ext cx="3276600" cy="2463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pic" sz="quarter" idx="16"/>
          </p:nvPr>
        </p:nvSpPr>
        <p:spPr>
          <a:xfrm>
            <a:off x="9220200" y="508000"/>
            <a:ext cx="3276600" cy="2463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sz="half" idx="1"/>
          </p:nvPr>
        </p:nvSpPr>
        <p:spPr>
          <a:xfrm>
            <a:off x="8369300" y="2324100"/>
            <a:ext cx="4064000" cy="6565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  <a:lvl2pPr>
              <a:defRPr>
                <a:solidFill>
                  <a:srgbClr val="747474"/>
                </a:solidFill>
              </a:defRPr>
            </a:lvl2pPr>
            <a:lvl3pPr>
              <a:defRPr>
                <a:solidFill>
                  <a:srgbClr val="747474"/>
                </a:solidFill>
              </a:defRPr>
            </a:lvl3pPr>
            <a:lvl4pPr>
              <a:defRPr>
                <a:solidFill>
                  <a:srgbClr val="747474"/>
                </a:solidFill>
              </a:defRPr>
            </a:lvl4pPr>
            <a:lvl5pPr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" name="Shape 1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 flipV="1">
            <a:off x="908290" y="4366805"/>
            <a:ext cx="11220734" cy="67"/>
          </a:xfrm>
          <a:prstGeom prst="line">
            <a:avLst/>
          </a:prstGeom>
          <a:ln w="12700">
            <a:solidFill>
              <a:srgbClr val="91919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07" name="WIT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100" y="8724900"/>
            <a:ext cx="3236058" cy="67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esu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10800" y="8826500"/>
            <a:ext cx="1933303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/>
          <p:nvPr/>
        </p:nvSpPr>
        <p:spPr>
          <a:xfrm>
            <a:off x="734731" y="4641850"/>
            <a:ext cx="2618842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defTabSz="584200">
              <a:lnSpc>
                <a:spcPct val="80000"/>
              </a:lnSpc>
              <a:defRPr sz="440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</a:p>
          <a:p>
            <a:pPr algn="r" defTabSz="584200">
              <a:lnSpc>
                <a:spcPct val="80000"/>
              </a:lnSpc>
              <a:defRPr sz="440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3708399" y="6667103"/>
            <a:ext cx="4164687" cy="1266571"/>
            <a:chOff x="0" y="5953"/>
            <a:chExt cx="4164685" cy="1266569"/>
          </a:xfrm>
        </p:grpSpPr>
        <p:sp>
          <p:nvSpPr>
            <p:cNvPr id="210" name="Shape 210"/>
            <p:cNvSpPr/>
            <p:nvPr/>
          </p:nvSpPr>
          <p:spPr>
            <a:xfrm>
              <a:off x="0" y="5953"/>
              <a:ext cx="4164686" cy="5976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584200">
                <a:lnSpc>
                  <a:spcPct val="120000"/>
                </a:lnSpc>
                <a:defRPr sz="1600">
                  <a:solidFill>
                    <a:srgbClr val="133455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Department of Computing, Maths &amp; Physics</a:t>
              </a:r>
            </a:p>
            <a:p>
              <a:pPr defTabSz="584200">
                <a:lnSpc>
                  <a:spcPct val="120000"/>
                </a:lnSpc>
                <a:defRPr sz="1600">
                  <a:solidFill>
                    <a:srgbClr val="133455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Waterford Institute of Technology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0" y="692590"/>
              <a:ext cx="1265225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>
                  <a:latin typeface="+mj-lt"/>
                  <a:ea typeface="+mj-ea"/>
                  <a:cs typeface="+mj-cs"/>
                  <a:sym typeface="Helvetica Neue"/>
                  <a:hlinkClick r:id="rId4"/>
                </a:defRPr>
              </a:lvl1pPr>
            </a:lstStyle>
            <a:p>
              <a:r>
                <a:rPr>
                  <a:hlinkClick r:id="rId4"/>
                </a:rPr>
                <a:t>http://www.wit.ie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0" y="997390"/>
              <a:ext cx="1550670" cy="2751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>
                  <a:latin typeface="+mj-lt"/>
                  <a:ea typeface="+mj-ea"/>
                  <a:cs typeface="+mj-cs"/>
                  <a:sym typeface="Helvetica Neue"/>
                  <a:hlinkClick r:id="rId4"/>
                </a:defRPr>
              </a:lvl1pPr>
            </a:lstStyle>
            <a:p>
              <a:r>
                <a:rPr>
                  <a:hlinkClick r:id="rId4"/>
                </a:rPr>
                <a:t>http://elearning.wit.ie</a:t>
              </a:r>
            </a:p>
          </p:txBody>
        </p:sp>
      </p:grpSp>
      <p:sp>
        <p:nvSpPr>
          <p:cNvPr id="214" name="Shape 214"/>
          <p:cNvSpPr>
            <a:spLocks noGrp="1"/>
          </p:cNvSpPr>
          <p:nvPr>
            <p:ph type="body" sz="quarter" idx="13"/>
          </p:nvPr>
        </p:nvSpPr>
        <p:spPr>
          <a:xfrm>
            <a:off x="895350" y="3476594"/>
            <a:ext cx="11239500" cy="52344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800">
                <a:solidFill>
                  <a:srgbClr val="606060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889000" y="2368550"/>
            <a:ext cx="11239500" cy="1028700"/>
          </a:xfrm>
          <a:prstGeom prst="rect">
            <a:avLst/>
          </a:prstGeom>
        </p:spPr>
        <p:txBody>
          <a:bodyPr anchor="ctr"/>
          <a:lstStyle>
            <a:lvl1pPr>
              <a:defRPr sz="4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xfrm>
            <a:off x="3727450" y="4737100"/>
            <a:ext cx="5778500" cy="1981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18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18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18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18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Shape 217"/>
          <p:cNvSpPr>
            <a:spLocks noGrp="1"/>
          </p:cNvSpPr>
          <p:nvPr>
            <p:ph type="sldNum" sz="quarter" idx="2"/>
          </p:nvPr>
        </p:nvSpPr>
        <p:spPr>
          <a:xfrm>
            <a:off x="6330950" y="9283700"/>
            <a:ext cx="317500" cy="342900"/>
          </a:xfrm>
          <a:prstGeom prst="rect">
            <a:avLst/>
          </a:prstGeom>
        </p:spPr>
        <p:txBody>
          <a:bodyPr/>
          <a:lstStyle>
            <a:lvl1pPr algn="ctr">
              <a:defRPr sz="1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inal &amp; 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WIT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100" y="8724900"/>
            <a:ext cx="3236058" cy="67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esu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10800" y="8826500"/>
            <a:ext cx="1933303" cy="457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8" name="Group 228"/>
          <p:cNvGrpSpPr/>
          <p:nvPr/>
        </p:nvGrpSpPr>
        <p:grpSpPr>
          <a:xfrm>
            <a:off x="4419600" y="3209759"/>
            <a:ext cx="4267200" cy="2801677"/>
            <a:chOff x="0" y="0"/>
            <a:chExt cx="4267200" cy="2801675"/>
          </a:xfrm>
        </p:grpSpPr>
        <p:pic>
          <p:nvPicPr>
            <p:cNvPr id="226" name="by-nc.eu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3500" y="0"/>
              <a:ext cx="2962205" cy="1036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" name="Shape 227"/>
            <p:cNvSpPr/>
            <p:nvPr/>
          </p:nvSpPr>
          <p:spPr>
            <a:xfrm>
              <a:off x="0" y="1287632"/>
              <a:ext cx="4267200" cy="15140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584200">
                <a:lnSpc>
                  <a:spcPct val="120000"/>
                </a:lnSpc>
                <a:defRPr sz="1400"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Except where otherwise noted, this content is licensed under a </a:t>
              </a:r>
              <a:r>
                <a:rPr>
                  <a:hlinkClick r:id="rId5"/>
                </a:rPr>
                <a:t>Creative Commons Attribution-NonCommercial 3.0 License</a:t>
              </a:r>
              <a:r>
                <a:t>. </a:t>
              </a:r>
            </a:p>
            <a:p>
              <a:pPr defTabSz="584200">
                <a:lnSpc>
                  <a:spcPct val="120000"/>
                </a:lnSpc>
                <a:defRPr sz="1400">
                  <a:latin typeface="+mj-lt"/>
                  <a:ea typeface="+mj-ea"/>
                  <a:cs typeface="+mj-cs"/>
                  <a:sym typeface="Helvetica Neue"/>
                </a:defRPr>
              </a:pPr>
              <a:endParaRPr/>
            </a:p>
            <a:p>
              <a:pPr defTabSz="584200">
                <a:lnSpc>
                  <a:spcPct val="120000"/>
                </a:lnSpc>
                <a:defRPr sz="1400"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For more information, please see </a:t>
              </a:r>
              <a:r>
                <a:rPr>
                  <a:hlinkClick r:id="rId5"/>
                </a:rPr>
                <a:t>http://creativecommons.org/licenses/by-nc/3.0/</a:t>
              </a:r>
            </a:p>
          </p:txBody>
        </p:sp>
      </p:grpSp>
      <p:sp>
        <p:nvSpPr>
          <p:cNvPr id="229" name="Shape 229"/>
          <p:cNvSpPr>
            <a:spLocks noGrp="1"/>
          </p:cNvSpPr>
          <p:nvPr>
            <p:ph type="sldNum" sz="quarter" idx="2"/>
          </p:nvPr>
        </p:nvSpPr>
        <p:spPr>
          <a:xfrm>
            <a:off x="6330950" y="9283700"/>
            <a:ext cx="317500" cy="342900"/>
          </a:xfrm>
          <a:prstGeom prst="rect">
            <a:avLst/>
          </a:prstGeom>
        </p:spPr>
        <p:txBody>
          <a:bodyPr/>
          <a:lstStyle>
            <a:lvl1pPr algn="ctr">
              <a:defRPr sz="1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571500" y="3708400"/>
            <a:ext cx="11861800" cy="23368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758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47700" y="4749800"/>
            <a:ext cx="4882122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842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571500" y="1320800"/>
            <a:ext cx="50800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sz="quarter" idx="1"/>
          </p:nvPr>
        </p:nvSpPr>
        <p:spPr>
          <a:xfrm>
            <a:off x="571500" y="5016500"/>
            <a:ext cx="5080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5080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647700" y="1968500"/>
            <a:ext cx="4876867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842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half" idx="1"/>
          </p:nvPr>
        </p:nvSpPr>
        <p:spPr>
          <a:xfrm>
            <a:off x="571500" y="2324100"/>
            <a:ext cx="5080000" cy="6565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  <a:lvl2pPr>
              <a:defRPr>
                <a:solidFill>
                  <a:srgbClr val="747474"/>
                </a:solidFill>
              </a:defRPr>
            </a:lvl2pPr>
            <a:lvl3pPr>
              <a:defRPr>
                <a:solidFill>
                  <a:srgbClr val="747474"/>
                </a:solidFill>
              </a:defRPr>
            </a:lvl3pPr>
            <a:lvl4pPr>
              <a:defRPr>
                <a:solidFill>
                  <a:srgbClr val="747474"/>
                </a:solidFill>
              </a:defRPr>
            </a:lvl4pPr>
            <a:lvl5pPr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510743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 flipH="1">
            <a:off x="6502399" y="1803400"/>
            <a:ext cx="1" cy="4318000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pic" sz="quarter" idx="13"/>
          </p:nvPr>
        </p:nvSpPr>
        <p:spPr>
          <a:xfrm>
            <a:off x="6667500" y="1803400"/>
            <a:ext cx="5816600" cy="431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pic" sz="quarter" idx="14"/>
          </p:nvPr>
        </p:nvSpPr>
        <p:spPr>
          <a:xfrm>
            <a:off x="520700" y="1803400"/>
            <a:ext cx="5803900" cy="431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Portrait &amp;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 flipH="1">
            <a:off x="4432299" y="1778000"/>
            <a:ext cx="1" cy="5054600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sz="quarter" idx="13"/>
          </p:nvPr>
        </p:nvSpPr>
        <p:spPr>
          <a:xfrm>
            <a:off x="520700" y="1778000"/>
            <a:ext cx="3759200" cy="505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sz="half" idx="14"/>
          </p:nvPr>
        </p:nvSpPr>
        <p:spPr>
          <a:xfrm>
            <a:off x="4622800" y="1778000"/>
            <a:ext cx="7886700" cy="505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 flipH="1">
            <a:off x="6489699" y="508000"/>
            <a:ext cx="1" cy="801373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sz="half" idx="13"/>
          </p:nvPr>
        </p:nvSpPr>
        <p:spPr>
          <a:xfrm>
            <a:off x="469900" y="457200"/>
            <a:ext cx="5842000" cy="8064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pic" sz="half" idx="14"/>
          </p:nvPr>
        </p:nvSpPr>
        <p:spPr>
          <a:xfrm>
            <a:off x="6654800" y="508000"/>
            <a:ext cx="5829300" cy="8013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hape 1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 flipH="1">
            <a:off x="4444998" y="1777968"/>
            <a:ext cx="1" cy="506738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9" name="Shape 139"/>
          <p:cNvSpPr/>
          <p:nvPr/>
        </p:nvSpPr>
        <p:spPr>
          <a:xfrm flipH="1">
            <a:off x="8547098" y="1777968"/>
            <a:ext cx="1" cy="506738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pic" sz="quarter" idx="13"/>
          </p:nvPr>
        </p:nvSpPr>
        <p:spPr>
          <a:xfrm>
            <a:off x="508000" y="1778000"/>
            <a:ext cx="3784600" cy="506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pic" sz="quarter" idx="14"/>
          </p:nvPr>
        </p:nvSpPr>
        <p:spPr>
          <a:xfrm>
            <a:off x="8724900" y="1778000"/>
            <a:ext cx="3759200" cy="506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pic" sz="quarter" idx="15"/>
          </p:nvPr>
        </p:nvSpPr>
        <p:spPr>
          <a:xfrm>
            <a:off x="4622800" y="1778000"/>
            <a:ext cx="3784600" cy="506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r" defTabSz="584200">
              <a:defRPr sz="1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7" r:id="rId13"/>
    <p:sldLayoutId id="2147483668" r:id="rId14"/>
    <p:sldLayoutId id="2147483669" r:id="rId15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266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7112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155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6002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044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4892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933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3782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3822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hyperlink" Target="mailto:edeleastar@wit.ie" TargetMode="External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6" Type="http://schemas.openxmlformats.org/officeDocument/2006/relationships/hyperlink" Target="mailto:sdrohan@wit.ie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image" Target="../media/image8.png"/><Relationship Id="rId2" Type="http://schemas.openxmlformats.org/officeDocument/2006/relationships/tags" Target="../tags/tag10.xml"/><Relationship Id="rId1" Type="http://schemas.openxmlformats.org/officeDocument/2006/relationships/video" Target="NULL" TargetMode="External"/><Relationship Id="rId6" Type="http://schemas.openxmlformats.org/officeDocument/2006/relationships/hyperlink" Target="https://zeroturnaround.com/rebellabs/object-oriented-design-principles-and-the-5-ways-of-creating-solid-applications/" TargetMode="Externa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image" Target="../media/image8.png"/><Relationship Id="rId2" Type="http://schemas.openxmlformats.org/officeDocument/2006/relationships/tags" Target="../tags/tag11.xml"/><Relationship Id="rId1" Type="http://schemas.openxmlformats.org/officeDocument/2006/relationships/video" Target="NULL" TargetMode="External"/><Relationship Id="rId6" Type="http://schemas.openxmlformats.org/officeDocument/2006/relationships/hyperlink" Target="https://zeroturnaround.com/rebellabs/object-oriented-design-principles-and-the-5-ways-of-creating-solid-applications/" TargetMode="Externa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image" Target="../media/image8.png"/><Relationship Id="rId2" Type="http://schemas.openxmlformats.org/officeDocument/2006/relationships/tags" Target="../tags/tag12.xml"/><Relationship Id="rId1" Type="http://schemas.openxmlformats.org/officeDocument/2006/relationships/video" Target="NULL" TargetMode="External"/><Relationship Id="rId6" Type="http://schemas.openxmlformats.org/officeDocument/2006/relationships/hyperlink" Target="https://zeroturnaround.com/rebellabs/object-oriented-design-principles-and-the-5-ways-of-creating-solid-applications/" TargetMode="Externa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image" Target="../media/image8.png"/><Relationship Id="rId2" Type="http://schemas.openxmlformats.org/officeDocument/2006/relationships/tags" Target="../tags/tag13.xml"/><Relationship Id="rId1" Type="http://schemas.openxmlformats.org/officeDocument/2006/relationships/video" Target="NULL" TargetMode="External"/><Relationship Id="rId6" Type="http://schemas.openxmlformats.org/officeDocument/2006/relationships/hyperlink" Target="https://zeroturnaround.com/rebellabs/object-oriented-design-principles-and-the-5-ways-of-creating-solid-applications/" TargetMode="Externa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1.mp4"/><Relationship Id="rId7" Type="http://schemas.openxmlformats.org/officeDocument/2006/relationships/hyperlink" Target="https://zeroturnaround.com/rebellabs/object-oriented-design-principles-and-the-5-ways-of-creating-solid-applications/" TargetMode="External"/><Relationship Id="rId2" Type="http://schemas.openxmlformats.org/officeDocument/2006/relationships/tags" Target="../tags/tag14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1.xml"/><Relationship Id="rId10" Type="http://schemas.microsoft.com/office/2011/relationships/inkAction" Target="../ink/inkAction1.xml"/><Relationship Id="rId4" Type="http://schemas.openxmlformats.org/officeDocument/2006/relationships/tags" Target="../tags/tag15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1.mp4"/><Relationship Id="rId7" Type="http://schemas.openxmlformats.org/officeDocument/2006/relationships/hyperlink" Target="https://zeroturnaround.com/rebellabs/object-oriented-design-principles-and-the-5-ways-of-creating-solid-applications/" TargetMode="External"/><Relationship Id="rId2" Type="http://schemas.openxmlformats.org/officeDocument/2006/relationships/tags" Target="../tags/tag16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1.xml"/><Relationship Id="rId10" Type="http://schemas.microsoft.com/office/2011/relationships/inkAction" Target="../ink/inkAction2.xml"/><Relationship Id="rId4" Type="http://schemas.openxmlformats.org/officeDocument/2006/relationships/tags" Target="../tags/tag17.xml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hyperlink" Target="https://zeroturnaround.com/rebellabs/object-oriented-design-principles-and-the-5-ways-of-creating-solid-applications/" TargetMode="External"/><Relationship Id="rId2" Type="http://schemas.openxmlformats.org/officeDocument/2006/relationships/tags" Target="../tags/tag18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1.png"/><Relationship Id="rId4" Type="http://schemas.openxmlformats.org/officeDocument/2006/relationships/tags" Target="../tags/tag19.xml"/><Relationship Id="rId9" Type="http://schemas.microsoft.com/office/2011/relationships/inkAction" Target="../ink/inkAction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hyperlink" Target="https://zeroturnaround.com/rebellabs/object-oriented-design-principles-and-the-5-ways-of-creating-solid-applications/" TargetMode="External"/><Relationship Id="rId2" Type="http://schemas.openxmlformats.org/officeDocument/2006/relationships/tags" Target="../tags/tag20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2.png"/><Relationship Id="rId4" Type="http://schemas.openxmlformats.org/officeDocument/2006/relationships/tags" Target="../tags/tag21.xml"/><Relationship Id="rId9" Type="http://schemas.microsoft.com/office/2011/relationships/inkAction" Target="../ink/inkAction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22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5.png"/><Relationship Id="rId2" Type="http://schemas.openxmlformats.org/officeDocument/2006/relationships/tags" Target="../tags/tag23.xml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hyperlink" Target="https://zeroturnaround.com/rebellabs/object-oriented-design-principles-and-the-5-ways-of-creating-solid-applications/" TargetMode="External"/><Relationship Id="rId4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tags" Target="../tags/tag24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1.xml"/><Relationship Id="rId10" Type="http://schemas.microsoft.com/office/2011/relationships/inkAction" Target="../ink/inkAction5.xml"/><Relationship Id="rId4" Type="http://schemas.openxmlformats.org/officeDocument/2006/relationships/tags" Target="../tags/tag25.xml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tags" Target="../tags/tag26.xml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tags" Target="../tags/tag27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3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1.xml"/><Relationship Id="rId10" Type="http://schemas.microsoft.com/office/2011/relationships/inkAction" Target="../ink/inkAction6.xml"/><Relationship Id="rId4" Type="http://schemas.openxmlformats.org/officeDocument/2006/relationships/tags" Target="../tags/tag28.xml"/><Relationship Id="rId9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tags" Target="../tags/tag29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8.png"/><Relationship Id="rId4" Type="http://schemas.openxmlformats.org/officeDocument/2006/relationships/tags" Target="../tags/tag30.xml"/><Relationship Id="rId9" Type="http://schemas.microsoft.com/office/2011/relationships/inkAction" Target="../ink/inkAction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tags" Target="../tags/tag31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9.png"/><Relationship Id="rId4" Type="http://schemas.openxmlformats.org/officeDocument/2006/relationships/tags" Target="../tags/tag32.xml"/><Relationship Id="rId9" Type="http://schemas.microsoft.com/office/2011/relationships/inkAction" Target="../ink/inkAction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tags" Target="../tags/tag33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0.png"/><Relationship Id="rId4" Type="http://schemas.openxmlformats.org/officeDocument/2006/relationships/tags" Target="../tags/tag34.xml"/><Relationship Id="rId9" Type="http://schemas.microsoft.com/office/2011/relationships/inkAction" Target="../ink/inkAction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21.png"/><Relationship Id="rId2" Type="http://schemas.openxmlformats.org/officeDocument/2006/relationships/tags" Target="../tags/tag35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2.png"/><Relationship Id="rId4" Type="http://schemas.openxmlformats.org/officeDocument/2006/relationships/tags" Target="../tags/tag36.xml"/><Relationship Id="rId9" Type="http://schemas.microsoft.com/office/2011/relationships/inkAction" Target="../ink/inkAction10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tags" Target="../tags/tag37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tags" Target="../tags/tag38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tags" Target="../tags/tag39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3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video" Target="NULL" TargetMode="External"/><Relationship Id="rId6" Type="http://schemas.openxmlformats.org/officeDocument/2006/relationships/image" Target="../media/image7.jpeg"/><Relationship Id="rId5" Type="http://schemas.openxmlformats.org/officeDocument/2006/relationships/hyperlink" Target="https://zeroturnaround.com/rebellabs/object-oriented-design-principles-and-the-5-ways-of-creating-solid-applications/" TargetMode="Externa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ideo" Target="NULL" TargetMode="External"/><Relationship Id="rId6" Type="http://schemas.openxmlformats.org/officeDocument/2006/relationships/image" Target="../media/image7.jpeg"/><Relationship Id="rId5" Type="http://schemas.openxmlformats.org/officeDocument/2006/relationships/hyperlink" Target="https://zeroturnaround.com/rebellabs/object-oriented-design-principles-and-the-5-ways-of-creating-solid-applications/" TargetMode="External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6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hyperlink" Target="https://zeroturnaround.com/rebellabs/object-oriented-design-principles-and-the-5-ways-of-creating-solid-applications/" TargetMode="Externa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7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hyperlink" Target="https://zeroturnaround.com/rebellabs/object-oriented-design-principles-and-the-5-ways-of-creating-solid-applications/" TargetMode="Externa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8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image" Target="../media/image8.png"/><Relationship Id="rId2" Type="http://schemas.openxmlformats.org/officeDocument/2006/relationships/tags" Target="../tags/tag9.xml"/><Relationship Id="rId1" Type="http://schemas.openxmlformats.org/officeDocument/2006/relationships/video" Target="NULL" TargetMode="External"/><Relationship Id="rId6" Type="http://schemas.openxmlformats.org/officeDocument/2006/relationships/hyperlink" Target="https://zeroturnaround.com/rebellabs/object-oriented-design-principles-and-the-5-ways-of-creating-solid-applications/" TargetMode="Externa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1" y="2212622"/>
            <a:ext cx="11428871" cy="168881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IE" sz="5689" dirty="0"/>
              <a:t>Interface Segregation Principle (ISP)</a:t>
            </a:r>
            <a:endParaRPr lang="en-IE" sz="5689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81565" y="4745849"/>
            <a:ext cx="2734168" cy="1282418"/>
          </a:xfrm>
        </p:spPr>
        <p:txBody>
          <a:bodyPr>
            <a:noAutofit/>
          </a:bodyPr>
          <a:lstStyle/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Produced </a:t>
            </a: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by:</a:t>
            </a:r>
          </a:p>
        </p:txBody>
      </p:sp>
      <p:pic>
        <p:nvPicPr>
          <p:cNvPr id="512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65" y="8128001"/>
            <a:ext cx="5364480" cy="120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41068" y="8367325"/>
            <a:ext cx="6048587" cy="831760"/>
          </a:xfrm>
          <a:prstGeom prst="rect">
            <a:avLst/>
          </a:prstGeom>
          <a:noFill/>
        </p:spPr>
        <p:txBody>
          <a:bodyPr lIns="130041" tIns="65021" rIns="130041" bIns="65021">
            <a:spAutoFit/>
          </a:bodyPr>
          <a:lstStyle/>
          <a:p>
            <a:pPr>
              <a:defRPr/>
            </a:pPr>
            <a:r>
              <a:rPr lang="en-IE" sz="2276" dirty="0">
                <a:solidFill>
                  <a:schemeClr val="tx2">
                    <a:lumMod val="75000"/>
                  </a:schemeClr>
                </a:solidFill>
              </a:rPr>
              <a:t>Department of Computing and Mathematics</a:t>
            </a:r>
          </a:p>
          <a:p>
            <a:pPr>
              <a:defRPr/>
            </a:pPr>
            <a:r>
              <a:rPr lang="en-IE" sz="2276" dirty="0">
                <a:solidFill>
                  <a:schemeClr val="tx2">
                    <a:lumMod val="75000"/>
                  </a:schemeClr>
                </a:solidFill>
              </a:rPr>
              <a:t>http://www.wit.ie/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69753" y="3866445"/>
            <a:ext cx="11665296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27" name="Shape 240"/>
          <p:cNvSpPr txBox="1">
            <a:spLocks/>
          </p:cNvSpPr>
          <p:nvPr/>
        </p:nvSpPr>
        <p:spPr bwMode="auto">
          <a:xfrm>
            <a:off x="4012963" y="4445566"/>
            <a:ext cx="8351521" cy="198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>
            <a:lvl1pPr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1pPr>
            <a:lvl2pPr marL="7112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2pPr>
            <a:lvl3pPr marL="11557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3pPr>
            <a:lvl4pPr marL="16002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4pPr>
            <a:lvl5pPr marL="20447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5pPr>
            <a:lvl6pPr marL="25019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6pPr>
            <a:lvl7pPr marL="29591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7pPr>
            <a:lvl8pPr marL="34163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8pPr>
            <a:lvl9pPr marL="38735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9pPr>
          </a:lstStyle>
          <a:p>
            <a:pPr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IE" altLang="en-US" sz="3556" dirty="0" err="1">
                <a:sym typeface="Helvetica Neue" charset="0"/>
              </a:rPr>
              <a:t>Dr.</a:t>
            </a:r>
            <a:r>
              <a:rPr lang="en-IE" altLang="en-US" sz="3556" dirty="0">
                <a:sym typeface="Helvetica Neue" charset="0"/>
              </a:rPr>
              <a:t> </a:t>
            </a:r>
            <a:r>
              <a:rPr lang="en-IE" altLang="en-US" sz="3556" dirty="0" err="1">
                <a:sym typeface="Helvetica Neue" charset="0"/>
              </a:rPr>
              <a:t>Siobhán</a:t>
            </a:r>
            <a:r>
              <a:rPr lang="en-IE" altLang="en-US" sz="3556" dirty="0">
                <a:sym typeface="Helvetica Neue" charset="0"/>
              </a:rPr>
              <a:t> Drohan (</a:t>
            </a:r>
            <a:r>
              <a:rPr lang="en-IE" altLang="en-US" sz="3556" dirty="0">
                <a:sym typeface="Helvetica Neue" charset="0"/>
                <a:hlinkClick r:id="rId6"/>
              </a:rPr>
              <a:t>sdrohan@wit.ie</a:t>
            </a:r>
            <a:r>
              <a:rPr lang="en-IE" altLang="en-US" sz="3556" dirty="0">
                <a:sym typeface="Helvetica Neue" charset="0"/>
              </a:rPr>
              <a:t>) </a:t>
            </a:r>
          </a:p>
          <a:p>
            <a:pPr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IE" altLang="en-US" sz="3556" dirty="0">
                <a:sym typeface="Helvetica Neue" charset="0"/>
              </a:rPr>
              <a:t>Eamonn de Leastar	(</a:t>
            </a:r>
            <a:r>
              <a:rPr lang="en-IE" altLang="en-US" sz="3556" dirty="0">
                <a:sym typeface="Helvetica Neue" charset="0"/>
                <a:hlinkClick r:id="rId7"/>
              </a:rPr>
              <a:t>edeleastar@wit.ie</a:t>
            </a:r>
            <a:r>
              <a:rPr lang="en-IE" altLang="en-US" sz="3556" dirty="0">
                <a:sym typeface="Helvetica Neue" charset="0"/>
              </a:rPr>
              <a:t>)</a:t>
            </a:r>
          </a:p>
        </p:txBody>
      </p:sp>
      <p:pic>
        <p:nvPicPr>
          <p:cNvPr id="6" name="tmpD82B">
            <a:hlinkClick r:id="" action="ppaction://media"/>
            <a:extLst>
              <a:ext uri="{FF2B5EF4-FFF2-40B4-BE49-F238E27FC236}">
                <a16:creationId xmlns:a16="http://schemas.microsoft.com/office/drawing/2014/main" id="{1831EA3B-39C3-4DAA-891E-50A896DA101E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74755.104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49987"/>
      </p:ext>
    </p:extLst>
  </p:cSld>
  <p:clrMapOvr>
    <a:masterClrMapping/>
  </p:clrMapOvr>
  <p:transition spd="med" advTm="45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ISP – Example 1 – A Basic ATM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A09C2-0770-4C64-8702-04DAD6125C18}"/>
              </a:ext>
            </a:extLst>
          </p:cNvPr>
          <p:cNvSpPr/>
          <p:nvPr/>
        </p:nvSpPr>
        <p:spPr>
          <a:xfrm>
            <a:off x="2325936" y="9413304"/>
            <a:ext cx="8867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6"/>
              </a:rPr>
              <a:t>https://zeroturnaround.com/rebellabs/object-oriented-design-principles-and-the-5-ways-of-creating-solid-applications/</a:t>
            </a:r>
            <a:r>
              <a:rPr lang="en-IE" dirty="0"/>
              <a:t> </a:t>
            </a:r>
          </a:p>
        </p:txBody>
      </p:sp>
      <p:pic>
        <p:nvPicPr>
          <p:cNvPr id="8" name="Picture 2" descr="Image result for atm machine">
            <a:extLst>
              <a:ext uri="{FF2B5EF4-FFF2-40B4-BE49-F238E27FC236}">
                <a16:creationId xmlns:a16="http://schemas.microsoft.com/office/drawing/2014/main" id="{7BE04314-8EF7-4C14-A372-CA2A8D795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560" y="2644552"/>
            <a:ext cx="4751797" cy="5760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C8C7D2-88AF-4F37-827C-07F4F1126C88}"/>
              </a:ext>
            </a:extLst>
          </p:cNvPr>
          <p:cNvSpPr/>
          <p:nvPr/>
        </p:nvSpPr>
        <p:spPr>
          <a:xfrm>
            <a:off x="453728" y="3697952"/>
            <a:ext cx="4536504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dirty="0">
                <a:latin typeface="Open Sans"/>
              </a:rPr>
              <a:t>Possible Interface Solution: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15EA754-7878-4FC1-A8FB-2015A19B9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28" y="4221172"/>
            <a:ext cx="7272808" cy="4832092"/>
          </a:xfrm>
          <a:prstGeom prst="rect">
            <a:avLst/>
          </a:prstGeom>
          <a:solidFill>
            <a:srgbClr val="F3F3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interface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6A166"/>
                </a:solidFill>
                <a:effectLst/>
                <a:latin typeface="Arial Unicode MS"/>
              </a:rPr>
              <a:t>Messenger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askForCard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tellInvalidCard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askForPin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tellInvalidPin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tellCardWasSiezed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askForAccount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tellNotEnoughMoneyInAccount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tellAmountDeposited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tellBalance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tmpD82B">
            <a:hlinkClick r:id="" action="ppaction://media"/>
            <a:extLst>
              <a:ext uri="{FF2B5EF4-FFF2-40B4-BE49-F238E27FC236}">
                <a16:creationId xmlns:a16="http://schemas.microsoft.com/office/drawing/2014/main" id="{FD53AEEB-FF33-400E-A0BD-0B703BF910DD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45229" end="212901.104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84644"/>
      </p:ext>
    </p:extLst>
  </p:cSld>
  <p:clrMapOvr>
    <a:masterClrMapping/>
  </p:clrMapOvr>
  <p:transition spd="med" advTm="211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ISP – Example 1 – A Basic ATM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A09C2-0770-4C64-8702-04DAD6125C18}"/>
              </a:ext>
            </a:extLst>
          </p:cNvPr>
          <p:cNvSpPr/>
          <p:nvPr/>
        </p:nvSpPr>
        <p:spPr>
          <a:xfrm>
            <a:off x="2325936" y="9413304"/>
            <a:ext cx="8867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6"/>
              </a:rPr>
              <a:t>https://zeroturnaround.com/rebellabs/object-oriented-design-principles-and-the-5-ways-of-creating-solid-applications/</a:t>
            </a:r>
            <a:r>
              <a:rPr lang="en-IE" dirty="0"/>
              <a:t> </a:t>
            </a:r>
          </a:p>
        </p:txBody>
      </p:sp>
      <p:pic>
        <p:nvPicPr>
          <p:cNvPr id="8" name="Picture 2" descr="Image result for atm machine">
            <a:extLst>
              <a:ext uri="{FF2B5EF4-FFF2-40B4-BE49-F238E27FC236}">
                <a16:creationId xmlns:a16="http://schemas.microsoft.com/office/drawing/2014/main" id="{7BE04314-8EF7-4C14-A372-CA2A8D795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560" y="2644552"/>
            <a:ext cx="4751797" cy="5760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C8C7D2-88AF-4F37-827C-07F4F1126C88}"/>
              </a:ext>
            </a:extLst>
          </p:cNvPr>
          <p:cNvSpPr/>
          <p:nvPr/>
        </p:nvSpPr>
        <p:spPr>
          <a:xfrm>
            <a:off x="453728" y="3697952"/>
            <a:ext cx="4536504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dirty="0">
                <a:latin typeface="Open Sans"/>
              </a:rPr>
              <a:t>Possible Interface Solution: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15EA754-7878-4FC1-A8FB-2015A19B9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28" y="4221172"/>
            <a:ext cx="7272808" cy="4832092"/>
          </a:xfrm>
          <a:prstGeom prst="rect">
            <a:avLst/>
          </a:prstGeom>
          <a:solidFill>
            <a:srgbClr val="F3F3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interface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6A166"/>
                </a:solidFill>
                <a:effectLst/>
                <a:latin typeface="Arial Unicode MS"/>
              </a:rPr>
              <a:t>Messenger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askForCard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tellInvalidCard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askForPin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tellInvalidPin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tellCardWasSiezed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askForAccount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tellNotEnoughMoneyInAccount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tellAmountDeposited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tellBalance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84A3E-5AA1-4254-9B2F-A7597E3D76DB}"/>
              </a:ext>
            </a:extLst>
          </p:cNvPr>
          <p:cNvSpPr txBox="1"/>
          <p:nvPr/>
        </p:nvSpPr>
        <p:spPr>
          <a:xfrm>
            <a:off x="4090132" y="2243599"/>
            <a:ext cx="3312368" cy="718145"/>
          </a:xfrm>
          <a:prstGeom prst="rect">
            <a:avLst/>
          </a:prstGeom>
          <a:solidFill>
            <a:srgbClr val="CCCCFF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Fat Interface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C54CAD-BA72-4E20-8107-29D932BB6F3C}"/>
              </a:ext>
            </a:extLst>
          </p:cNvPr>
          <p:cNvCxnSpPr>
            <a:stCxn id="2" idx="2"/>
          </p:cNvCxnSpPr>
          <p:nvPr/>
        </p:nvCxnSpPr>
        <p:spPr>
          <a:xfrm flipH="1">
            <a:off x="5566296" y="2961744"/>
            <a:ext cx="180020" cy="1259428"/>
          </a:xfrm>
          <a:prstGeom prst="straightConnector1">
            <a:avLst/>
          </a:prstGeom>
          <a:noFill/>
          <a:ln w="57150" cap="flat">
            <a:solidFill>
              <a:schemeClr val="accent6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tmpD82B">
            <a:hlinkClick r:id="" action="ppaction://media"/>
            <a:extLst>
              <a:ext uri="{FF2B5EF4-FFF2-40B4-BE49-F238E27FC236}">
                <a16:creationId xmlns:a16="http://schemas.microsoft.com/office/drawing/2014/main" id="{BE976BDB-6C78-49D2-AADC-33764C810C8D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66373" end="195645.104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66230"/>
      </p:ext>
    </p:extLst>
  </p:cSld>
  <p:clrMapOvr>
    <a:masterClrMapping/>
  </p:clrMapOvr>
  <p:transition spd="med" advTm="172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ISP – Example 1 – A Basic ATM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A09C2-0770-4C64-8702-04DAD6125C18}"/>
              </a:ext>
            </a:extLst>
          </p:cNvPr>
          <p:cNvSpPr/>
          <p:nvPr/>
        </p:nvSpPr>
        <p:spPr>
          <a:xfrm>
            <a:off x="2325936" y="9413304"/>
            <a:ext cx="8867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6"/>
              </a:rPr>
              <a:t>https://zeroturnaround.com/rebellabs/object-oriented-design-principles-and-the-5-ways-of-creating-solid-applications/</a:t>
            </a:r>
            <a:r>
              <a:rPr lang="en-IE" dirty="0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763AF7-85E6-4E2A-BE59-C624D2163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28" y="4221172"/>
            <a:ext cx="7272808" cy="4832092"/>
          </a:xfrm>
          <a:prstGeom prst="rect">
            <a:avLst/>
          </a:prstGeom>
          <a:solidFill>
            <a:srgbClr val="F3F3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interface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6A166"/>
                </a:solidFill>
                <a:effectLst/>
                <a:latin typeface="Arial Unicode MS"/>
              </a:rPr>
              <a:t>Messenger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askForCard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tellInvalidCard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askForPin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tellInvalidPin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tellCardWasSiezed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askForAccount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tellNotEnoughMoneyInAccount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tellAmountDeposited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tellBalance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Image result for atm machine">
            <a:extLst>
              <a:ext uri="{FF2B5EF4-FFF2-40B4-BE49-F238E27FC236}">
                <a16:creationId xmlns:a16="http://schemas.microsoft.com/office/drawing/2014/main" id="{7BE04314-8EF7-4C14-A372-CA2A8D795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560" y="2644552"/>
            <a:ext cx="4751797" cy="5760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C8C7D2-88AF-4F37-827C-07F4F1126C88}"/>
              </a:ext>
            </a:extLst>
          </p:cNvPr>
          <p:cNvSpPr/>
          <p:nvPr/>
        </p:nvSpPr>
        <p:spPr>
          <a:xfrm>
            <a:off x="427708" y="2212504"/>
            <a:ext cx="7272808" cy="1815882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b="1" dirty="0">
                <a:solidFill>
                  <a:srgbClr val="C00000"/>
                </a:solidFill>
                <a:latin typeface="Open Sans"/>
              </a:rPr>
              <a:t>BUT</a:t>
            </a:r>
            <a:r>
              <a:rPr lang="en-IE" sz="2800" dirty="0">
                <a:latin typeface="Open Sans"/>
              </a:rPr>
              <a:t>…we have grouped unrelated functionality together…yes, they are all messages, but they occur at different times during an ATM transaction.</a:t>
            </a:r>
          </a:p>
        </p:txBody>
      </p:sp>
      <p:pic>
        <p:nvPicPr>
          <p:cNvPr id="2" name="tmpD82B">
            <a:hlinkClick r:id="" action="ppaction://media"/>
            <a:extLst>
              <a:ext uri="{FF2B5EF4-FFF2-40B4-BE49-F238E27FC236}">
                <a16:creationId xmlns:a16="http://schemas.microsoft.com/office/drawing/2014/main" id="{B154BB6E-759D-47CD-9081-319CE01EDDF2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83629" end="184956.104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95035"/>
      </p:ext>
    </p:extLst>
  </p:cSld>
  <p:clrMapOvr>
    <a:masterClrMapping/>
  </p:clrMapOvr>
  <p:transition spd="med" advTm="106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ISP – Example 1 – A Basic ATM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A09C2-0770-4C64-8702-04DAD6125C18}"/>
              </a:ext>
            </a:extLst>
          </p:cNvPr>
          <p:cNvSpPr/>
          <p:nvPr/>
        </p:nvSpPr>
        <p:spPr>
          <a:xfrm>
            <a:off x="2325936" y="9413304"/>
            <a:ext cx="8867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6"/>
              </a:rPr>
              <a:t>https://zeroturnaround.com/rebellabs/object-oriented-design-principles-and-the-5-ways-of-creating-solid-applications/</a:t>
            </a:r>
            <a:r>
              <a:rPr lang="en-IE" dirty="0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763AF7-85E6-4E2A-BE59-C624D2163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28" y="4221172"/>
            <a:ext cx="7272808" cy="4832092"/>
          </a:xfrm>
          <a:prstGeom prst="rect">
            <a:avLst/>
          </a:prstGeom>
          <a:solidFill>
            <a:srgbClr val="F3F3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interface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6A166"/>
                </a:solidFill>
                <a:effectLst/>
                <a:latin typeface="Arial Unicode MS"/>
              </a:rPr>
              <a:t>Messenger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askForCard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tellInvalidCard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askForPin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tellInvalidPin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tellCardWasSiezed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askForAccount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tellNotEnoughMoneyInAccount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tellAmountDeposited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tellBalance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Image result for atm machine">
            <a:extLst>
              <a:ext uri="{FF2B5EF4-FFF2-40B4-BE49-F238E27FC236}">
                <a16:creationId xmlns:a16="http://schemas.microsoft.com/office/drawing/2014/main" id="{7BE04314-8EF7-4C14-A372-CA2A8D795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560" y="2644552"/>
            <a:ext cx="4751797" cy="5760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C8C7D2-88AF-4F37-827C-07F4F1126C88}"/>
              </a:ext>
            </a:extLst>
          </p:cNvPr>
          <p:cNvSpPr/>
          <p:nvPr/>
        </p:nvSpPr>
        <p:spPr>
          <a:xfrm>
            <a:off x="427708" y="2212504"/>
            <a:ext cx="7272808" cy="1815882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b="1" dirty="0">
                <a:solidFill>
                  <a:srgbClr val="C00000"/>
                </a:solidFill>
                <a:latin typeface="Open Sans"/>
              </a:rPr>
              <a:t>BUT</a:t>
            </a:r>
            <a:r>
              <a:rPr lang="en-IE" sz="2800" dirty="0">
                <a:latin typeface="Open Sans"/>
              </a:rPr>
              <a:t>…we have grouped unrelated functionality together…yes, they are all messages, but they occur at different times during an ATM transaction.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0919939-7EEB-4EE6-B38F-7AECBB88E99C}"/>
              </a:ext>
            </a:extLst>
          </p:cNvPr>
          <p:cNvSpPr/>
          <p:nvPr/>
        </p:nvSpPr>
        <p:spPr>
          <a:xfrm>
            <a:off x="1317824" y="4660776"/>
            <a:ext cx="3672408" cy="1800200"/>
          </a:xfrm>
          <a:prstGeom prst="round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87A1E-066A-41A6-A636-8DBA2DCFC07E}"/>
              </a:ext>
            </a:extLst>
          </p:cNvPr>
          <p:cNvSpPr txBox="1"/>
          <p:nvPr/>
        </p:nvSpPr>
        <p:spPr>
          <a:xfrm>
            <a:off x="5026236" y="5092824"/>
            <a:ext cx="165618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24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e.g. login Messages</a:t>
            </a:r>
          </a:p>
        </p:txBody>
      </p:sp>
      <p:pic>
        <p:nvPicPr>
          <p:cNvPr id="7" name="tmpD82B">
            <a:hlinkClick r:id="" action="ppaction://media"/>
            <a:extLst>
              <a:ext uri="{FF2B5EF4-FFF2-40B4-BE49-F238E27FC236}">
                <a16:creationId xmlns:a16="http://schemas.microsoft.com/office/drawing/2014/main" id="{B2663A6F-078D-44E8-B2CD-B9FC9B4D6820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94318" end="177614.104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70018"/>
      </p:ext>
    </p:extLst>
  </p:cSld>
  <p:clrMapOvr>
    <a:masterClrMapping/>
  </p:clrMapOvr>
  <p:transition spd="med" advTm="73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ISP – Example 1 – A Basic ATM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A09C2-0770-4C64-8702-04DAD6125C18}"/>
              </a:ext>
            </a:extLst>
          </p:cNvPr>
          <p:cNvSpPr/>
          <p:nvPr/>
        </p:nvSpPr>
        <p:spPr>
          <a:xfrm>
            <a:off x="2325936" y="9413304"/>
            <a:ext cx="8867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7"/>
              </a:rPr>
              <a:t>https://zeroturnaround.com/rebellabs/object-oriented-design-principles-and-the-5-ways-of-creating-solid-applications/</a:t>
            </a:r>
            <a:r>
              <a:rPr lang="en-IE" dirty="0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763AF7-85E6-4E2A-BE59-C624D2163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28" y="3364632"/>
            <a:ext cx="7272808" cy="3108543"/>
          </a:xfrm>
          <a:prstGeom prst="rect">
            <a:avLst/>
          </a:prstGeom>
          <a:solidFill>
            <a:srgbClr val="F3F3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interface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6A166"/>
                </a:solidFill>
                <a:effectLst/>
                <a:latin typeface="Arial Unicode MS"/>
              </a:rPr>
              <a:t>Messenger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tellCardWasSiezed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askForAccount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tellNotEnoughMoneyInAccount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tellAmountDeposited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tellBalance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Image result for atm machine">
            <a:extLst>
              <a:ext uri="{FF2B5EF4-FFF2-40B4-BE49-F238E27FC236}">
                <a16:creationId xmlns:a16="http://schemas.microsoft.com/office/drawing/2014/main" id="{7BE04314-8EF7-4C14-A372-CA2A8D795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560" y="2644552"/>
            <a:ext cx="4751797" cy="5760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C8C7D2-88AF-4F37-827C-07F4F1126C88}"/>
              </a:ext>
            </a:extLst>
          </p:cNvPr>
          <p:cNvSpPr/>
          <p:nvPr/>
        </p:nvSpPr>
        <p:spPr>
          <a:xfrm>
            <a:off x="427708" y="2212504"/>
            <a:ext cx="7272808" cy="523220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b="1" dirty="0">
                <a:solidFill>
                  <a:srgbClr val="C00000"/>
                </a:solidFill>
                <a:latin typeface="Open Sans"/>
              </a:rPr>
              <a:t>Refactoring the Interfaces (1</a:t>
            </a:r>
            <a:r>
              <a:rPr lang="en-IE" sz="2800" b="1" baseline="30000" dirty="0">
                <a:solidFill>
                  <a:srgbClr val="C00000"/>
                </a:solidFill>
                <a:latin typeface="Open Sans"/>
              </a:rPr>
              <a:t>st</a:t>
            </a:r>
            <a:r>
              <a:rPr lang="en-IE" sz="2800" b="1" dirty="0">
                <a:solidFill>
                  <a:srgbClr val="C00000"/>
                </a:solidFill>
                <a:latin typeface="Open Sans"/>
              </a:rPr>
              <a:t> pass)…</a:t>
            </a:r>
            <a:endParaRPr lang="en-IE" sz="2800" dirty="0">
              <a:latin typeface="Open Sans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DC97B4B-3D90-4AFC-8A6E-46CBE601A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23" y="6735648"/>
            <a:ext cx="7297513" cy="2677656"/>
          </a:xfrm>
          <a:prstGeom prst="rect">
            <a:avLst/>
          </a:prstGeom>
          <a:solidFill>
            <a:srgbClr val="F3F3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interface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lang="en-US" altLang="en-US" sz="2800" dirty="0" err="1">
                <a:solidFill>
                  <a:srgbClr val="36A166"/>
                </a:solidFill>
                <a:latin typeface="Arial Unicode MS"/>
              </a:rPr>
              <a:t>LoginMessenger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askForCard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tellInvalidCard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askForPin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tellInvalidPin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tmpD82B">
            <a:hlinkClick r:id="" action="ppaction://media"/>
            <a:extLst>
              <a:ext uri="{FF2B5EF4-FFF2-40B4-BE49-F238E27FC236}">
                <a16:creationId xmlns:a16="http://schemas.microsoft.com/office/drawing/2014/main" id="{76DA50FC-65E9-4283-8E98-6339BFCB229D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01660" end="139020.104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50785F-98E7-494F-8530-7FCC2081C159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57" y="4245415"/>
              <a:ext cx="982015" cy="4258881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50785F-98E7-494F-8530-7FCC2081C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58" y="4236415"/>
                <a:ext cx="999654" cy="42765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4799753"/>
      </p:ext>
    </p:extLst>
  </p:cSld>
  <p:clrMapOvr>
    <a:masterClrMapping/>
  </p:clrMapOvr>
  <p:transition spd="med" advTm="385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ISP – Example 1 – A Basic ATM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A09C2-0770-4C64-8702-04DAD6125C18}"/>
              </a:ext>
            </a:extLst>
          </p:cNvPr>
          <p:cNvSpPr/>
          <p:nvPr/>
        </p:nvSpPr>
        <p:spPr>
          <a:xfrm>
            <a:off x="2325936" y="9413304"/>
            <a:ext cx="8867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7"/>
              </a:rPr>
              <a:t>https://zeroturnaround.com/rebellabs/object-oriented-design-principles-and-the-5-ways-of-creating-solid-applications/</a:t>
            </a:r>
            <a:r>
              <a:rPr lang="en-IE" dirty="0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763AF7-85E6-4E2A-BE59-C624D2163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28" y="5364013"/>
            <a:ext cx="7272808" cy="1384995"/>
          </a:xfrm>
          <a:prstGeom prst="rect">
            <a:avLst/>
          </a:prstGeom>
          <a:solidFill>
            <a:srgbClr val="F3F3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interface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lang="en-US" altLang="en-US" sz="2800" dirty="0" err="1">
                <a:solidFill>
                  <a:srgbClr val="36A166"/>
                </a:solidFill>
                <a:latin typeface="Arial Unicode MS"/>
              </a:rPr>
              <a:t>Error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6A166"/>
                </a:solidFill>
                <a:effectLst/>
                <a:latin typeface="Arial Unicode MS"/>
              </a:rPr>
              <a:t>Messenger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tellCardWasSiezed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Image result for atm machine">
            <a:extLst>
              <a:ext uri="{FF2B5EF4-FFF2-40B4-BE49-F238E27FC236}">
                <a16:creationId xmlns:a16="http://schemas.microsoft.com/office/drawing/2014/main" id="{7BE04314-8EF7-4C14-A372-CA2A8D795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560" y="2644552"/>
            <a:ext cx="4751797" cy="5760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C8C7D2-88AF-4F37-827C-07F4F1126C88}"/>
              </a:ext>
            </a:extLst>
          </p:cNvPr>
          <p:cNvSpPr/>
          <p:nvPr/>
        </p:nvSpPr>
        <p:spPr>
          <a:xfrm>
            <a:off x="427708" y="2212504"/>
            <a:ext cx="7272808" cy="523220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b="1" dirty="0">
                <a:solidFill>
                  <a:srgbClr val="C00000"/>
                </a:solidFill>
                <a:latin typeface="Open Sans"/>
              </a:rPr>
              <a:t>Refactoring the Interfaces (2</a:t>
            </a:r>
            <a:r>
              <a:rPr lang="en-IE" sz="2800" b="1" baseline="30000" dirty="0">
                <a:solidFill>
                  <a:srgbClr val="C00000"/>
                </a:solidFill>
                <a:latin typeface="Open Sans"/>
              </a:rPr>
              <a:t>nd</a:t>
            </a:r>
            <a:r>
              <a:rPr lang="en-IE" sz="2800" b="1" dirty="0">
                <a:solidFill>
                  <a:srgbClr val="C00000"/>
                </a:solidFill>
                <a:latin typeface="Open Sans"/>
              </a:rPr>
              <a:t> pass)…</a:t>
            </a:r>
            <a:endParaRPr lang="en-IE" sz="2800" dirty="0">
              <a:latin typeface="Open Sans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6C5CBF2-2D75-439E-A0BA-B82522A7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28" y="2703200"/>
            <a:ext cx="7272808" cy="2677656"/>
          </a:xfrm>
          <a:prstGeom prst="rect">
            <a:avLst/>
          </a:prstGeom>
          <a:solidFill>
            <a:srgbClr val="F3F3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interface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lang="en-US" altLang="en-US" sz="2800" dirty="0" err="1">
                <a:solidFill>
                  <a:srgbClr val="36A166"/>
                </a:solidFill>
                <a:latin typeface="Arial Unicode MS"/>
              </a:rPr>
              <a:t>Account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6A166"/>
                </a:solidFill>
                <a:effectLst/>
                <a:latin typeface="Arial Unicode MS"/>
              </a:rPr>
              <a:t>Messenger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askForAccount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tellNotEnoughMoneyInAccount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tellAmountDeposited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tellBalance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01246E08-DB2C-44BF-937B-A13911568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23" y="6735648"/>
            <a:ext cx="7297513" cy="2677656"/>
          </a:xfrm>
          <a:prstGeom prst="rect">
            <a:avLst/>
          </a:prstGeom>
          <a:solidFill>
            <a:srgbClr val="F3F3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interface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lang="en-US" altLang="en-US" sz="2800" dirty="0" err="1">
                <a:solidFill>
                  <a:srgbClr val="36A166"/>
                </a:solidFill>
                <a:latin typeface="Arial Unicode MS"/>
              </a:rPr>
              <a:t>LoginMessenger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askForCard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tellInvalidCard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askForPin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tellInvalidPin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tmpD82B">
            <a:hlinkClick r:id="" action="ppaction://media"/>
            <a:extLst>
              <a:ext uri="{FF2B5EF4-FFF2-40B4-BE49-F238E27FC236}">
                <a16:creationId xmlns:a16="http://schemas.microsoft.com/office/drawing/2014/main" id="{A55ED1AE-A8D2-4B38-9721-445C25B0742F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40254" end="109878.104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77DF3A-12E4-4BA7-9EB9-59AB882809C9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509" y="3540354"/>
              <a:ext cx="1010533" cy="4791242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77DF3A-12E4-4BA7-9EB9-59AB882809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509" y="3531354"/>
                <a:ext cx="1028173" cy="48088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9254559"/>
      </p:ext>
    </p:extLst>
  </p:cSld>
  <p:clrMapOvr>
    <a:masterClrMapping/>
  </p:clrMapOvr>
  <p:transition spd="med" advTm="291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ISP – Example 1 – A Basic ATM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A09C2-0770-4C64-8702-04DAD6125C18}"/>
              </a:ext>
            </a:extLst>
          </p:cNvPr>
          <p:cNvSpPr/>
          <p:nvPr/>
        </p:nvSpPr>
        <p:spPr>
          <a:xfrm>
            <a:off x="2325936" y="9413304"/>
            <a:ext cx="8867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7"/>
              </a:rPr>
              <a:t>https://zeroturnaround.com/rebellabs/object-oriented-design-principles-and-the-5-ways-of-creating-solid-applications/</a:t>
            </a:r>
            <a:r>
              <a:rPr lang="en-IE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C8C7D2-88AF-4F37-827C-07F4F1126C88}"/>
              </a:ext>
            </a:extLst>
          </p:cNvPr>
          <p:cNvSpPr/>
          <p:nvPr/>
        </p:nvSpPr>
        <p:spPr>
          <a:xfrm>
            <a:off x="427708" y="2212504"/>
            <a:ext cx="7272808" cy="523220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b="1" dirty="0">
                <a:solidFill>
                  <a:srgbClr val="C00000"/>
                </a:solidFill>
                <a:latin typeface="Open Sans"/>
              </a:rPr>
              <a:t>Refactoring the Interfaces (3</a:t>
            </a:r>
            <a:r>
              <a:rPr lang="en-IE" sz="2800" b="1" baseline="30000" dirty="0">
                <a:solidFill>
                  <a:srgbClr val="C00000"/>
                </a:solidFill>
                <a:latin typeface="Open Sans"/>
              </a:rPr>
              <a:t>rd</a:t>
            </a:r>
            <a:r>
              <a:rPr lang="en-IE" sz="2800" b="1" dirty="0">
                <a:solidFill>
                  <a:srgbClr val="C00000"/>
                </a:solidFill>
                <a:latin typeface="Open Sans"/>
              </a:rPr>
              <a:t> pass)…</a:t>
            </a:r>
            <a:endParaRPr lang="en-IE" sz="2800" dirty="0">
              <a:latin typeface="Open Sans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6C5CBF2-2D75-439E-A0BA-B82522A7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86" y="2743378"/>
            <a:ext cx="7272808" cy="1815882"/>
          </a:xfrm>
          <a:prstGeom prst="rect">
            <a:avLst/>
          </a:prstGeom>
          <a:solidFill>
            <a:srgbClr val="F3F3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interface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6A166"/>
                </a:solidFill>
                <a:effectLst/>
                <a:latin typeface="Arial Unicode MS"/>
              </a:rPr>
              <a:t>AccountMessenger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askForAccount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tellBalance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01246E08-DB2C-44BF-937B-A13911568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23" y="6735648"/>
            <a:ext cx="7297513" cy="2677656"/>
          </a:xfrm>
          <a:prstGeom prst="rect">
            <a:avLst/>
          </a:prstGeom>
          <a:solidFill>
            <a:srgbClr val="F3F3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interface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lang="en-US" altLang="en-US" sz="2800" dirty="0" err="1">
                <a:solidFill>
                  <a:srgbClr val="36A166"/>
                </a:solidFill>
                <a:latin typeface="Arial Unicode MS"/>
              </a:rPr>
              <a:t>LoginMessenger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askForCard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tellInvalidCard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askForPin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tellInvalidPin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A429DC0-1B72-44C2-8DB0-5619769B4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4248" y="3779837"/>
            <a:ext cx="7056784" cy="1384995"/>
          </a:xfrm>
          <a:prstGeom prst="rect">
            <a:avLst/>
          </a:prstGeom>
          <a:solidFill>
            <a:srgbClr val="F3F3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interface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lang="en-US" altLang="en-US" sz="2800" dirty="0" err="1">
                <a:solidFill>
                  <a:srgbClr val="36A166"/>
                </a:solidFill>
                <a:latin typeface="Arial Unicode MS"/>
              </a:rPr>
              <a:t>Deposit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6A166"/>
                </a:solidFill>
                <a:effectLst/>
                <a:latin typeface="Arial Unicode MS"/>
              </a:rPr>
              <a:t>Messenger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tellAmountDeposited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9D4240F-B03A-4FA3-9869-DC167C0B4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568" y="5236840"/>
            <a:ext cx="7078464" cy="1384995"/>
          </a:xfrm>
          <a:prstGeom prst="rect">
            <a:avLst/>
          </a:prstGeom>
          <a:solidFill>
            <a:srgbClr val="F3F3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interface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6A166"/>
                </a:solidFill>
                <a:effectLst/>
                <a:latin typeface="Arial Unicode MS"/>
              </a:rPr>
              <a:t>WithdrawalMessenger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tellNotEnoughMoneyInAccount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763AF7-85E6-4E2A-BE59-C624D2163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8264" y="7524253"/>
            <a:ext cx="7272808" cy="1384995"/>
          </a:xfrm>
          <a:prstGeom prst="rect">
            <a:avLst/>
          </a:prstGeom>
          <a:solidFill>
            <a:srgbClr val="F3F3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interface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lang="en-US" altLang="en-US" sz="2800" dirty="0" err="1">
                <a:solidFill>
                  <a:srgbClr val="36A166"/>
                </a:solidFill>
                <a:latin typeface="Arial Unicode MS"/>
              </a:rPr>
              <a:t>Error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6A166"/>
                </a:solidFill>
                <a:effectLst/>
                <a:latin typeface="Arial Unicode MS"/>
              </a:rPr>
              <a:t>Messenger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tellCardWasSiezed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tmpD82B">
            <a:hlinkClick r:id="" action="ppaction://media"/>
            <a:extLst>
              <a:ext uri="{FF2B5EF4-FFF2-40B4-BE49-F238E27FC236}">
                <a16:creationId xmlns:a16="http://schemas.microsoft.com/office/drawing/2014/main" id="{CF32EF84-4275-4C7D-85AC-EF3ADB0FD5E4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69396" end="89576.104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2532C09-1762-41B2-AD72-981B3C860CAD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37420" y="4479906"/>
              <a:ext cx="1225379" cy="1795132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2532C09-1762-41B2-AD72-981B3C860C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28420" y="4470907"/>
                <a:ext cx="1243018" cy="1812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9765028"/>
      </p:ext>
    </p:extLst>
  </p:cSld>
  <p:clrMapOvr>
    <a:masterClrMapping/>
  </p:clrMapOvr>
  <p:transition spd="med" advTm="203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ISP – Example 1 – A Basic ATM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A09C2-0770-4C64-8702-04DAD6125C18}"/>
              </a:ext>
            </a:extLst>
          </p:cNvPr>
          <p:cNvSpPr/>
          <p:nvPr/>
        </p:nvSpPr>
        <p:spPr>
          <a:xfrm>
            <a:off x="2325936" y="9413304"/>
            <a:ext cx="8867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7"/>
              </a:rPr>
              <a:t>https://zeroturnaround.com/rebellabs/object-oriented-design-principles-and-the-5-ways-of-creating-solid-applications/</a:t>
            </a:r>
            <a:r>
              <a:rPr lang="en-IE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C8C7D2-88AF-4F37-827C-07F4F1126C88}"/>
              </a:ext>
            </a:extLst>
          </p:cNvPr>
          <p:cNvSpPr/>
          <p:nvPr/>
        </p:nvSpPr>
        <p:spPr>
          <a:xfrm>
            <a:off x="427708" y="2212504"/>
            <a:ext cx="12339388" cy="2246769"/>
          </a:xfrm>
          <a:prstGeom prst="rect">
            <a:avLst/>
          </a:prstGeom>
          <a:solidFill>
            <a:srgbClr val="CCCCFF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b="1" dirty="0">
                <a:solidFill>
                  <a:srgbClr val="C00000"/>
                </a:solidFill>
                <a:latin typeface="Open Sans"/>
              </a:rPr>
              <a:t>Using the Interfaces…</a:t>
            </a:r>
          </a:p>
          <a:p>
            <a:endParaRPr lang="en-IE" sz="2800" b="1" dirty="0">
              <a:solidFill>
                <a:srgbClr val="C00000"/>
              </a:solidFill>
              <a:latin typeface="Open Sa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chemeClr val="tx1"/>
                </a:solidFill>
                <a:latin typeface="Open Sans"/>
              </a:rPr>
              <a:t>Just choose which interface(s) are appropriate for the implementing class!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chemeClr val="tx1"/>
                </a:solidFill>
                <a:latin typeface="Open Sans"/>
              </a:rPr>
              <a:t>Having refactored our interfaces, we are not forced to provide implementations for methods that we don’t need.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07431F-4DDC-4548-ADFF-27A83FDE1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28" y="4573086"/>
            <a:ext cx="12313368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public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class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6A166"/>
                </a:solidFill>
                <a:effectLst/>
                <a:latin typeface="Arial Unicode MS"/>
              </a:rPr>
              <a:t>Messenger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implements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6A166"/>
                </a:solidFill>
                <a:effectLst/>
                <a:latin typeface="Arial Unicode MS"/>
              </a:rPr>
              <a:t>LoginMessenger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6A166"/>
                </a:solidFill>
                <a:effectLst/>
                <a:latin typeface="Arial Unicode MS"/>
              </a:rPr>
              <a:t>WithdrawalMessenger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chemeClr val="tx1"/>
                </a:solidFill>
                <a:latin typeface="Arial Unicode MS"/>
              </a:rPr>
              <a:t>     //concrete implementations of the methods listed in the interfaces above.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1FA83329-D5AA-492B-A058-DA624631F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784" y="6549049"/>
            <a:ext cx="7297513" cy="2677656"/>
          </a:xfrm>
          <a:prstGeom prst="rect">
            <a:avLst/>
          </a:prstGeom>
          <a:solidFill>
            <a:srgbClr val="F3F3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interface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lang="en-US" altLang="en-US" sz="2800" dirty="0" err="1">
                <a:solidFill>
                  <a:srgbClr val="36A166"/>
                </a:solidFill>
                <a:latin typeface="Arial Unicode MS"/>
              </a:rPr>
              <a:t>LoginMessenger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askForCard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tellInvalidCard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askForPin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tellInvalidPin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D9D59839-364A-4D46-9A31-66575AE3B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6624" y="7452245"/>
            <a:ext cx="7078464" cy="1384995"/>
          </a:xfrm>
          <a:prstGeom prst="rect">
            <a:avLst/>
          </a:prstGeom>
          <a:solidFill>
            <a:srgbClr val="F3F3F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public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9182"/>
                </a:solidFill>
                <a:effectLst/>
                <a:latin typeface="Arial Unicode MS"/>
              </a:rPr>
              <a:t>interface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6A166"/>
                </a:solidFill>
                <a:effectLst/>
                <a:latin typeface="Arial Unicode MS"/>
              </a:rPr>
              <a:t>WithdrawalMessenger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solidFill>
                  <a:srgbClr val="5F5E4E"/>
                </a:solidFill>
                <a:latin typeface="Arial Unicode MS"/>
              </a:rPr>
              <a:t>	void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tellNotEnoughMoneyInAccount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5F5E4E"/>
                </a:solidFill>
                <a:effectLst/>
                <a:latin typeface="Arial Unicode MS"/>
              </a:rPr>
              <a:t>}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tmpD82B">
            <a:hlinkClick r:id="" action="ppaction://media"/>
            <a:extLst>
              <a:ext uri="{FF2B5EF4-FFF2-40B4-BE49-F238E27FC236}">
                <a16:creationId xmlns:a16="http://schemas.microsoft.com/office/drawing/2014/main" id="{45B9DC9D-35ED-4B32-B7EC-5DFC38E7DD3D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89698" end="34185.104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300DC0-357E-4F5D-92B1-1E50805111A3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964" y="4327804"/>
              <a:ext cx="12182493" cy="4905319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300DC0-357E-4F5D-92B1-1E50805111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64" y="4318804"/>
                <a:ext cx="12200133" cy="49229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1279092"/>
      </p:ext>
    </p:extLst>
  </p:cSld>
  <p:clrMapOvr>
    <a:masterClrMapping/>
  </p:clrMapOvr>
  <p:transition spd="med" advTm="553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interface segregation principle">
            <a:extLst>
              <a:ext uri="{FF2B5EF4-FFF2-40B4-BE49-F238E27FC236}">
                <a16:creationId xmlns:a16="http://schemas.microsoft.com/office/drawing/2014/main" id="{E0F5115C-4609-40C0-A791-5CF0092B9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752" y="2788568"/>
            <a:ext cx="6245622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9558B4A-A53F-40D5-B4B7-8663ECE89A71}"/>
              </a:ext>
            </a:extLst>
          </p:cNvPr>
          <p:cNvSpPr txBox="1">
            <a:spLocks/>
          </p:cNvSpPr>
          <p:nvPr/>
        </p:nvSpPr>
        <p:spPr>
          <a:xfrm>
            <a:off x="1337344" y="3708400"/>
            <a:ext cx="11861800" cy="233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/>
            <a:r>
              <a:rPr lang="en-IE" dirty="0"/>
              <a:t>Example 2 - </a:t>
            </a:r>
            <a:br>
              <a:rPr lang="en-IE" dirty="0"/>
            </a:br>
            <a:br>
              <a:rPr lang="en-IE" dirty="0"/>
            </a:br>
            <a:r>
              <a:rPr lang="en-IE" dirty="0"/>
              <a:t>An Advanced ATM</a:t>
            </a:r>
          </a:p>
        </p:txBody>
      </p:sp>
      <p:pic>
        <p:nvPicPr>
          <p:cNvPr id="2" name="tmpD82B">
            <a:hlinkClick r:id="" action="ppaction://media"/>
            <a:extLst>
              <a:ext uri="{FF2B5EF4-FFF2-40B4-BE49-F238E27FC236}">
                <a16:creationId xmlns:a16="http://schemas.microsoft.com/office/drawing/2014/main" id="{C8A9CC92-5BC2-4428-91A1-3C48D4774D32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45089" end="27919.104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32281"/>
      </p:ext>
    </p:extLst>
  </p:cSld>
  <p:clrMapOvr>
    <a:masterClrMapping/>
  </p:clrMapOvr>
  <p:transition spd="med" advTm="62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ISP – Example 2 – An Advanced ATM</a:t>
            </a:r>
          </a:p>
        </p:txBody>
      </p:sp>
      <p:pic>
        <p:nvPicPr>
          <p:cNvPr id="8" name="Picture 2" descr="Image result for atm machine">
            <a:extLst>
              <a:ext uri="{FF2B5EF4-FFF2-40B4-BE49-F238E27FC236}">
                <a16:creationId xmlns:a16="http://schemas.microsoft.com/office/drawing/2014/main" id="{2D4A90B8-50E0-4D1D-AABC-BFF71620C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560" y="2644552"/>
            <a:ext cx="4751797" cy="5760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9A6A6C-2497-43EB-9ED9-B6F9C4F8B335}"/>
              </a:ext>
            </a:extLst>
          </p:cNvPr>
          <p:cNvSpPr/>
          <p:nvPr/>
        </p:nvSpPr>
        <p:spPr>
          <a:xfrm>
            <a:off x="453728" y="2700878"/>
            <a:ext cx="7299052" cy="18158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dirty="0">
                <a:latin typeface="Open Sans"/>
              </a:rPr>
              <a:t>We now want ATM output to be:</a:t>
            </a:r>
          </a:p>
          <a:p>
            <a:endParaRPr lang="en-IE" sz="2800" dirty="0">
              <a:latin typeface="Open Sa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Open Sans"/>
              </a:rPr>
              <a:t>Printed on a variety of devices i.e. screen, braille tablet &amp; speech synthesizer.</a:t>
            </a:r>
          </a:p>
        </p:txBody>
      </p:sp>
      <p:pic>
        <p:nvPicPr>
          <p:cNvPr id="2" name="tmpD82B">
            <a:hlinkClick r:id="" action="ppaction://media"/>
            <a:extLst>
              <a:ext uri="{FF2B5EF4-FFF2-40B4-BE49-F238E27FC236}">
                <a16:creationId xmlns:a16="http://schemas.microsoft.com/office/drawing/2014/main" id="{9DB7D7F4-2561-4A1A-BB8C-1D810E579948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51355" end="18120.104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64676"/>
      </p:ext>
    </p:extLst>
  </p:cSld>
  <p:clrMapOvr>
    <a:masterClrMapping/>
  </p:clrMapOvr>
  <p:transition spd="med" advTm="97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527472"/>
            <a:ext cx="11861800" cy="1397000"/>
          </a:xfrm>
        </p:spPr>
        <p:txBody>
          <a:bodyPr/>
          <a:lstStyle/>
          <a:p>
            <a:r>
              <a:rPr lang="en-IE" dirty="0"/>
              <a:t>SOLID Class Design Principles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57784" y="3004592"/>
            <a:ext cx="6434956" cy="5607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i="1" dirty="0">
                <a:solidFill>
                  <a:schemeClr val="tx1"/>
                </a:solidFill>
              </a:rPr>
              <a:t>In this talk, we will refer to the SOLID principles examples in this book and also this </a:t>
            </a:r>
            <a:r>
              <a:rPr lang="en-IE" sz="3200" i="1" dirty="0">
                <a:solidFill>
                  <a:schemeClr val="tx1"/>
                </a:solidFill>
                <a:hlinkClick r:id="rId5"/>
              </a:rPr>
              <a:t>website</a:t>
            </a:r>
            <a:r>
              <a:rPr lang="en-IE" sz="3200" i="1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IE" sz="3200" dirty="0">
                <a:solidFill>
                  <a:schemeClr val="tx1"/>
                </a:solidFill>
              </a:rPr>
              <a:t>SOLID </a:t>
            </a:r>
            <a:r>
              <a:rPr lang="en-IE" sz="32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IE" sz="3200" dirty="0">
                <a:solidFill>
                  <a:schemeClr val="tx1"/>
                </a:solidFill>
              </a:rPr>
              <a:t> five principles for object-oriented class design i.e. </a:t>
            </a:r>
          </a:p>
          <a:p>
            <a:pPr marL="0" indent="0">
              <a:buNone/>
            </a:pPr>
            <a:r>
              <a:rPr lang="en-IE" sz="3200" dirty="0">
                <a:solidFill>
                  <a:schemeClr val="tx1"/>
                </a:solidFill>
              </a:rPr>
              <a:t>	best guidelines for building a 	maintainable object-oriented 	system.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B91BF-6102-4E6C-BAAD-C9A8F00BD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552" y="3004592"/>
            <a:ext cx="4059509" cy="5190157"/>
          </a:xfrm>
          <a:prstGeom prst="rect">
            <a:avLst/>
          </a:prstGeom>
        </p:spPr>
      </p:pic>
      <p:pic>
        <p:nvPicPr>
          <p:cNvPr id="7" name="tmpD82B">
            <a:hlinkClick r:id="" action="ppaction://media"/>
            <a:extLst>
              <a:ext uri="{FF2B5EF4-FFF2-40B4-BE49-F238E27FC236}">
                <a16:creationId xmlns:a16="http://schemas.microsoft.com/office/drawing/2014/main" id="{7BE8C24C-D5FC-4094-9495-0AE4CDE63B9A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519" end="353238.104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64930"/>
      </p:ext>
    </p:extLst>
  </p:cSld>
  <p:clrMapOvr>
    <a:masterClrMapping/>
  </p:clrMapOvr>
  <p:transition spd="med" advTm="215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ISP – Example 2 – An Advanced ATM</a:t>
            </a:r>
          </a:p>
        </p:txBody>
      </p:sp>
      <p:pic>
        <p:nvPicPr>
          <p:cNvPr id="8" name="Picture 2" descr="Image result for atm machine">
            <a:extLst>
              <a:ext uri="{FF2B5EF4-FFF2-40B4-BE49-F238E27FC236}">
                <a16:creationId xmlns:a16="http://schemas.microsoft.com/office/drawing/2014/main" id="{2D4A90B8-50E0-4D1D-AABC-BFF71620C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560" y="2644552"/>
            <a:ext cx="4751797" cy="5760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9A6A6C-2497-43EB-9ED9-B6F9C4F8B335}"/>
              </a:ext>
            </a:extLst>
          </p:cNvPr>
          <p:cNvSpPr/>
          <p:nvPr/>
        </p:nvSpPr>
        <p:spPr>
          <a:xfrm>
            <a:off x="453728" y="2700878"/>
            <a:ext cx="7299052" cy="18158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dirty="0">
                <a:latin typeface="Open Sans"/>
              </a:rPr>
              <a:t>We now want ATM output to be:</a:t>
            </a:r>
          </a:p>
          <a:p>
            <a:endParaRPr lang="en-IE" sz="2800" dirty="0">
              <a:latin typeface="Open Sa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Open Sans"/>
              </a:rPr>
              <a:t>Printed on a variety of devices i.e. screen, braille tablet &amp; speech synthesizer.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4EF484-4C71-458E-8DCC-4EB8A5BF2A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070" y="4876800"/>
            <a:ext cx="7423474" cy="34563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tmp6CCE">
            <a:hlinkClick r:id="" action="ppaction://media"/>
            <a:extLst>
              <a:ext uri="{FF2B5EF4-FFF2-40B4-BE49-F238E27FC236}">
                <a16:creationId xmlns:a16="http://schemas.microsoft.com/office/drawing/2014/main" id="{469A1F8F-6A38-4ECE-9D0C-0ADA6E424ECD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63229.013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FFD3926-CD8E-4532-9651-82B2E331F6E7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99461" y="5052027"/>
              <a:ext cx="5779155" cy="4276011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FFD3926-CD8E-4532-9651-82B2E331F6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0461" y="5043027"/>
                <a:ext cx="5796795" cy="42936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3938356"/>
      </p:ext>
    </p:extLst>
  </p:cSld>
  <p:clrMapOvr>
    <a:masterClrMapping/>
  </p:clrMapOvr>
  <p:transition spd="med" advTm="184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ISP – Example 2 – An Advanced ATM</a:t>
            </a:r>
          </a:p>
        </p:txBody>
      </p:sp>
      <p:pic>
        <p:nvPicPr>
          <p:cNvPr id="8" name="Picture 2" descr="Image result for atm machine">
            <a:extLst>
              <a:ext uri="{FF2B5EF4-FFF2-40B4-BE49-F238E27FC236}">
                <a16:creationId xmlns:a16="http://schemas.microsoft.com/office/drawing/2014/main" id="{2D4A90B8-50E0-4D1D-AABC-BFF71620C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560" y="2644552"/>
            <a:ext cx="4751797" cy="5760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0A1DD8-DF0A-4A8B-B6F1-D49A1BA593AF}"/>
              </a:ext>
            </a:extLst>
          </p:cNvPr>
          <p:cNvSpPr/>
          <p:nvPr/>
        </p:nvSpPr>
        <p:spPr>
          <a:xfrm>
            <a:off x="355476" y="3004592"/>
            <a:ext cx="7299052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dirty="0">
                <a:latin typeface="Open Sans"/>
              </a:rPr>
              <a:t>Consider also that all ATM transactions are concrete implementations of the abstract Transaction class. 	</a:t>
            </a:r>
          </a:p>
        </p:txBody>
      </p:sp>
      <p:pic>
        <p:nvPicPr>
          <p:cNvPr id="2" name="tmp6CCE">
            <a:hlinkClick r:id="" action="ppaction://media"/>
            <a:extLst>
              <a:ext uri="{FF2B5EF4-FFF2-40B4-BE49-F238E27FC236}">
                <a16:creationId xmlns:a16="http://schemas.microsoft.com/office/drawing/2014/main" id="{E36CFACC-C985-4CDB-B6C2-0FA92583F2E6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8475" end="255615.013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00033"/>
      </p:ext>
    </p:extLst>
  </p:cSld>
  <p:clrMapOvr>
    <a:masterClrMapping/>
  </p:clrMapOvr>
  <p:transition spd="med" advTm="76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ISP – Example 2 – An Advanced ATM</a:t>
            </a:r>
          </a:p>
        </p:txBody>
      </p:sp>
      <p:pic>
        <p:nvPicPr>
          <p:cNvPr id="8" name="Picture 2" descr="Image result for atm machine">
            <a:extLst>
              <a:ext uri="{FF2B5EF4-FFF2-40B4-BE49-F238E27FC236}">
                <a16:creationId xmlns:a16="http://schemas.microsoft.com/office/drawing/2014/main" id="{2D4A90B8-50E0-4D1D-AABC-BFF71620C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560" y="2644552"/>
            <a:ext cx="4751797" cy="5760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7C31F9-729B-4649-9C60-B31C4F2A54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953936"/>
            <a:ext cx="7083028" cy="3476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DECE59-5BCF-43B4-8A10-03AFB83126A2}"/>
              </a:ext>
            </a:extLst>
          </p:cNvPr>
          <p:cNvSpPr/>
          <p:nvPr/>
        </p:nvSpPr>
        <p:spPr>
          <a:xfrm>
            <a:off x="355476" y="3004592"/>
            <a:ext cx="7299052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dirty="0">
                <a:latin typeface="Open Sans"/>
              </a:rPr>
              <a:t>Consider also that all ATM transactions are concrete implementations of the abstract Transaction class. 	</a:t>
            </a:r>
          </a:p>
        </p:txBody>
      </p:sp>
      <p:pic>
        <p:nvPicPr>
          <p:cNvPr id="4" name="tmp6CCE">
            <a:hlinkClick r:id="" action="ppaction://media"/>
            <a:extLst>
              <a:ext uri="{FF2B5EF4-FFF2-40B4-BE49-F238E27FC236}">
                <a16:creationId xmlns:a16="http://schemas.microsoft.com/office/drawing/2014/main" id="{32A99239-6374-4CA1-9C1B-4511174B8CE3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6089" end="234746.013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C7FC87-29E4-46C1-9D90-0DA02ABB5A73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01066" y="4982163"/>
              <a:ext cx="5463346" cy="4346024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C7FC87-29E4-46C1-9D90-0DA02ABB5A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92066" y="4973164"/>
                <a:ext cx="5480986" cy="43636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657526"/>
      </p:ext>
    </p:extLst>
  </p:cSld>
  <p:clrMapOvr>
    <a:masterClrMapping/>
  </p:clrMapOvr>
  <p:transition spd="med" advTm="208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ISP – Example 2 – An Advanced ATM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0A1DD8-DF0A-4A8B-B6F1-D49A1BA593AF}"/>
              </a:ext>
            </a:extLst>
          </p:cNvPr>
          <p:cNvSpPr/>
          <p:nvPr/>
        </p:nvSpPr>
        <p:spPr>
          <a:xfrm>
            <a:off x="536774" y="3148608"/>
            <a:ext cx="4994796" cy="56938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dirty="0">
                <a:latin typeface="Open Sans"/>
              </a:rPr>
              <a:t>Assume now that each concrete transaction class invokes UI methods.</a:t>
            </a:r>
          </a:p>
          <a:p>
            <a:endParaRPr lang="en-IE" sz="2800" dirty="0">
              <a:latin typeface="Open Sans"/>
            </a:endParaRPr>
          </a:p>
          <a:p>
            <a:r>
              <a:rPr lang="en-IE" sz="2800" dirty="0">
                <a:latin typeface="Open Sans"/>
              </a:rPr>
              <a:t>For example: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E" sz="2800" dirty="0">
              <a:latin typeface="Open Sa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Open Sans"/>
              </a:rPr>
              <a:t>In order to ask the user to enter the amount to be deposited, the </a:t>
            </a:r>
            <a:r>
              <a:rPr lang="en-IE" sz="2800" dirty="0" err="1">
                <a:solidFill>
                  <a:srgbClr val="C00000"/>
                </a:solidFill>
                <a:latin typeface="Open Sans"/>
              </a:rPr>
              <a:t>DepositTransaction</a:t>
            </a:r>
            <a:r>
              <a:rPr lang="en-IE" sz="2800" dirty="0">
                <a:solidFill>
                  <a:srgbClr val="C00000"/>
                </a:solidFill>
                <a:latin typeface="Open Sans"/>
              </a:rPr>
              <a:t> </a:t>
            </a:r>
            <a:r>
              <a:rPr lang="en-IE" sz="2800" dirty="0">
                <a:latin typeface="Open Sans"/>
              </a:rPr>
              <a:t>object invokes the </a:t>
            </a:r>
            <a:r>
              <a:rPr lang="en-IE" sz="2800" dirty="0" err="1">
                <a:solidFill>
                  <a:srgbClr val="C00000"/>
                </a:solidFill>
                <a:latin typeface="Open Sans"/>
              </a:rPr>
              <a:t>RequestDepositAmount</a:t>
            </a:r>
            <a:r>
              <a:rPr lang="en-IE" sz="2800" dirty="0">
                <a:solidFill>
                  <a:srgbClr val="C00000"/>
                </a:solidFill>
                <a:latin typeface="Open Sans"/>
              </a:rPr>
              <a:t> </a:t>
            </a:r>
            <a:r>
              <a:rPr lang="en-IE" sz="2800" dirty="0">
                <a:latin typeface="Open Sans"/>
              </a:rPr>
              <a:t>method of the </a:t>
            </a:r>
            <a:r>
              <a:rPr lang="en-IE" sz="2800" dirty="0">
                <a:solidFill>
                  <a:srgbClr val="C00000"/>
                </a:solidFill>
                <a:latin typeface="Open Sans"/>
              </a:rPr>
              <a:t>UI </a:t>
            </a:r>
            <a:r>
              <a:rPr lang="en-IE" sz="2800" dirty="0">
                <a:latin typeface="Open Sans"/>
              </a:rPr>
              <a:t>class.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9E561B-4AA4-4740-8737-DDBCC68BB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1687" y="2284512"/>
            <a:ext cx="6699845" cy="69003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tmp6CCE">
            <a:hlinkClick r:id="" action="ppaction://media"/>
            <a:extLst>
              <a:ext uri="{FF2B5EF4-FFF2-40B4-BE49-F238E27FC236}">
                <a16:creationId xmlns:a16="http://schemas.microsoft.com/office/drawing/2014/main" id="{EAA8DF3D-36C7-4DBF-9144-0204E23AE2B0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6958" end="196567.013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A9E41B8-21C3-4148-A43C-6F2000D8E11C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63712" y="2744982"/>
              <a:ext cx="7303792" cy="649131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A9E41B8-21C3-4148-A43C-6F2000D8E1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54712" y="2735982"/>
                <a:ext cx="7321431" cy="65089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2995562"/>
      </p:ext>
    </p:extLst>
  </p:cSld>
  <p:clrMapOvr>
    <a:masterClrMapping/>
  </p:clrMapOvr>
  <p:transition spd="med" advTm="381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ISP – Example 2 – An Advanced ATM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0A1DD8-DF0A-4A8B-B6F1-D49A1BA593AF}"/>
              </a:ext>
            </a:extLst>
          </p:cNvPr>
          <p:cNvSpPr/>
          <p:nvPr/>
        </p:nvSpPr>
        <p:spPr>
          <a:xfrm>
            <a:off x="536774" y="3148608"/>
            <a:ext cx="4994796" cy="44012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dirty="0">
                <a:latin typeface="Open Sans"/>
              </a:rPr>
              <a:t>Now consider that we need a new transaction, say, </a:t>
            </a:r>
            <a:r>
              <a:rPr lang="en-IE" sz="2800" dirty="0" err="1">
                <a:solidFill>
                  <a:srgbClr val="C00000"/>
                </a:solidFill>
                <a:latin typeface="Open Sans"/>
              </a:rPr>
              <a:t>PayGasBillTransaction</a:t>
            </a:r>
            <a:r>
              <a:rPr lang="en-IE" sz="2800" dirty="0">
                <a:latin typeface="Open Sans"/>
              </a:rPr>
              <a:t>.  </a:t>
            </a:r>
          </a:p>
          <a:p>
            <a:endParaRPr lang="en-IE" sz="2800" dirty="0">
              <a:latin typeface="Open Sans"/>
            </a:endParaRPr>
          </a:p>
          <a:p>
            <a:r>
              <a:rPr lang="en-IE" sz="2800" dirty="0">
                <a:latin typeface="Open Sans"/>
              </a:rPr>
              <a:t>We would need to add new methods to the </a:t>
            </a:r>
            <a:r>
              <a:rPr lang="en-IE" sz="2800" dirty="0">
                <a:solidFill>
                  <a:srgbClr val="C00000"/>
                </a:solidFill>
                <a:latin typeface="Open Sans"/>
              </a:rPr>
              <a:t>UI interface </a:t>
            </a:r>
            <a:r>
              <a:rPr lang="en-IE" sz="2800" dirty="0">
                <a:latin typeface="Open Sans"/>
              </a:rPr>
              <a:t>to deal with messages associated with the new transaction.</a:t>
            </a:r>
          </a:p>
          <a:p>
            <a:r>
              <a:rPr lang="en-IE" sz="2800" dirty="0">
                <a:latin typeface="Open Sans"/>
              </a:rPr>
              <a:t> </a:t>
            </a:r>
          </a:p>
          <a:p>
            <a:r>
              <a:rPr lang="en-IE" sz="2800" b="1" i="1" dirty="0">
                <a:solidFill>
                  <a:srgbClr val="0070C0"/>
                </a:solidFill>
                <a:latin typeface="Open Sans"/>
              </a:rPr>
              <a:t>See any problems???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9E561B-4AA4-4740-8737-DDBCC68BB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1687" y="2284512"/>
            <a:ext cx="6699845" cy="69003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tmp6CCE">
            <a:hlinkClick r:id="" action="ppaction://media"/>
            <a:extLst>
              <a:ext uri="{FF2B5EF4-FFF2-40B4-BE49-F238E27FC236}">
                <a16:creationId xmlns:a16="http://schemas.microsoft.com/office/drawing/2014/main" id="{2074F9EB-062C-4961-BBFB-D41AE8D0861F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85137" end="166385.013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BD4B850-6590-45A0-8897-EDD3B4504930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61811" y="3871495"/>
              <a:ext cx="7415968" cy="552799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BD4B850-6590-45A0-8897-EDD3B45049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52811" y="3862495"/>
                <a:ext cx="7433608" cy="55456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7183770"/>
      </p:ext>
    </p:extLst>
  </p:cSld>
  <p:clrMapOvr>
    <a:masterClrMapping/>
  </p:clrMapOvr>
  <p:transition spd="med" advTm="301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ISP – Example 2 – An Advanced ATM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0A1DD8-DF0A-4A8B-B6F1-D49A1BA593AF}"/>
              </a:ext>
            </a:extLst>
          </p:cNvPr>
          <p:cNvSpPr/>
          <p:nvPr/>
        </p:nvSpPr>
        <p:spPr>
          <a:xfrm>
            <a:off x="571500" y="2672304"/>
            <a:ext cx="4994796" cy="61247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b="1" i="1" dirty="0">
                <a:solidFill>
                  <a:srgbClr val="0070C0"/>
                </a:solidFill>
                <a:latin typeface="Open Sans"/>
              </a:rPr>
              <a:t>Problem:</a:t>
            </a:r>
          </a:p>
          <a:p>
            <a:endParaRPr lang="en-IE" sz="2800" b="1" i="1" dirty="0">
              <a:solidFill>
                <a:srgbClr val="0070C0"/>
              </a:solidFill>
              <a:latin typeface="Open Sans"/>
            </a:endParaRPr>
          </a:p>
          <a:p>
            <a:r>
              <a:rPr lang="en-IE" sz="2800" dirty="0">
                <a:latin typeface="Open Sans"/>
              </a:rPr>
              <a:t>Since </a:t>
            </a:r>
            <a:r>
              <a:rPr lang="en-IE" sz="2800" dirty="0" err="1">
                <a:solidFill>
                  <a:srgbClr val="C00000"/>
                </a:solidFill>
                <a:latin typeface="Open Sans"/>
              </a:rPr>
              <a:t>DepositTransaction</a:t>
            </a:r>
            <a:r>
              <a:rPr lang="en-IE" sz="2800" dirty="0">
                <a:solidFill>
                  <a:srgbClr val="C00000"/>
                </a:solidFill>
                <a:latin typeface="Open Sans"/>
              </a:rPr>
              <a:t>, </a:t>
            </a:r>
            <a:r>
              <a:rPr lang="en-IE" sz="2800" dirty="0" err="1">
                <a:solidFill>
                  <a:srgbClr val="C00000"/>
                </a:solidFill>
                <a:latin typeface="Open Sans"/>
              </a:rPr>
              <a:t>WithdrawalTransaction</a:t>
            </a:r>
            <a:r>
              <a:rPr lang="en-IE" sz="2800" dirty="0">
                <a:solidFill>
                  <a:srgbClr val="C00000"/>
                </a:solidFill>
                <a:latin typeface="Open Sans"/>
              </a:rPr>
              <a:t>, </a:t>
            </a:r>
            <a:r>
              <a:rPr lang="en-IE" sz="2800" dirty="0">
                <a:latin typeface="Open Sans"/>
              </a:rPr>
              <a:t>and</a:t>
            </a:r>
            <a:r>
              <a:rPr lang="en-IE" sz="2800" dirty="0">
                <a:solidFill>
                  <a:srgbClr val="C00000"/>
                </a:solidFill>
                <a:latin typeface="Open Sans"/>
              </a:rPr>
              <a:t> </a:t>
            </a:r>
            <a:r>
              <a:rPr lang="en-IE" sz="2800" dirty="0" err="1">
                <a:solidFill>
                  <a:srgbClr val="C00000"/>
                </a:solidFill>
                <a:latin typeface="Open Sans"/>
              </a:rPr>
              <a:t>TransferTransaction</a:t>
            </a:r>
            <a:r>
              <a:rPr lang="en-IE" sz="2800" dirty="0">
                <a:solidFill>
                  <a:srgbClr val="C00000"/>
                </a:solidFill>
                <a:latin typeface="Open Sans"/>
              </a:rPr>
              <a:t> </a:t>
            </a:r>
            <a:r>
              <a:rPr lang="en-IE" sz="2800" dirty="0">
                <a:latin typeface="Open Sans"/>
              </a:rPr>
              <a:t>all use the same UI interface, we are going to have to rebuild them, with code for the new methods.</a:t>
            </a:r>
          </a:p>
          <a:p>
            <a:endParaRPr lang="en-IE" sz="2800" dirty="0">
              <a:latin typeface="Open Sans"/>
            </a:endParaRPr>
          </a:p>
          <a:p>
            <a:r>
              <a:rPr lang="en-IE" sz="2800" dirty="0">
                <a:latin typeface="Open Sans"/>
              </a:rPr>
              <a:t>If any of these transactions are components in other systems, we would have to redeploy, etc.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9E561B-4AA4-4740-8737-DDBCC68BB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1687" y="2284512"/>
            <a:ext cx="6699845" cy="69003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tmp6CCE">
            <a:hlinkClick r:id="" action="ppaction://media"/>
            <a:extLst>
              <a:ext uri="{FF2B5EF4-FFF2-40B4-BE49-F238E27FC236}">
                <a16:creationId xmlns:a16="http://schemas.microsoft.com/office/drawing/2014/main" id="{23234CE3-0B33-47E0-97D5-7352B5F89D95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15319" end="125259.013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AD331F6-E781-4219-AB95-A73D6FBDFEA4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12742" y="3560951"/>
              <a:ext cx="7784818" cy="5971625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AD331F6-E781-4219-AB95-A73D6FBDFE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3742" y="3551951"/>
                <a:ext cx="7802458" cy="59892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52439"/>
      </p:ext>
    </p:extLst>
  </p:cSld>
  <p:clrMapOvr>
    <a:masterClrMapping/>
  </p:clrMapOvr>
  <p:transition spd="med" advTm="411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ISP – Example 2 – An Advanced ATM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0A1DD8-DF0A-4A8B-B6F1-D49A1BA593AF}"/>
              </a:ext>
            </a:extLst>
          </p:cNvPr>
          <p:cNvSpPr/>
          <p:nvPr/>
        </p:nvSpPr>
        <p:spPr>
          <a:xfrm>
            <a:off x="453728" y="4163273"/>
            <a:ext cx="3744416" cy="3108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b="1" i="1" dirty="0">
                <a:solidFill>
                  <a:srgbClr val="0070C0"/>
                </a:solidFill>
                <a:latin typeface="Open Sans"/>
              </a:rPr>
              <a:t>Solution:</a:t>
            </a:r>
          </a:p>
          <a:p>
            <a:endParaRPr lang="en-IE" sz="2800" b="1" i="1" dirty="0">
              <a:solidFill>
                <a:srgbClr val="0070C0"/>
              </a:solidFill>
              <a:latin typeface="Open Sans"/>
            </a:endParaRPr>
          </a:p>
          <a:p>
            <a:r>
              <a:rPr lang="en-IE" sz="2800" dirty="0">
                <a:latin typeface="Open Sans"/>
              </a:rPr>
              <a:t>We can avoid this unfortunate scenario by segregating the </a:t>
            </a:r>
            <a:r>
              <a:rPr lang="en-IE" sz="2800" dirty="0">
                <a:solidFill>
                  <a:srgbClr val="C00000"/>
                </a:solidFill>
                <a:latin typeface="Open Sans"/>
              </a:rPr>
              <a:t>UI  </a:t>
            </a:r>
            <a:r>
              <a:rPr lang="en-IE" sz="2800" dirty="0">
                <a:latin typeface="Open Sans"/>
              </a:rPr>
              <a:t>interface into multiple interfaces.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E6230-FD3F-4674-A15A-0FA9D2B498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88" t="1044"/>
          <a:stretch/>
        </p:blipFill>
        <p:spPr>
          <a:xfrm>
            <a:off x="4342160" y="1996480"/>
            <a:ext cx="8532440" cy="75687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96BC58-648F-46B2-907C-73D0988B74EC}"/>
              </a:ext>
            </a:extLst>
          </p:cNvPr>
          <p:cNvSpPr/>
          <p:nvPr/>
        </p:nvSpPr>
        <p:spPr>
          <a:xfrm>
            <a:off x="2216151" y="7541096"/>
            <a:ext cx="4392488" cy="18158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E" sz="2800" dirty="0">
                <a:latin typeface="Open Sans"/>
              </a:rPr>
              <a:t>These separate interfaces can then be multiply inherited into the final </a:t>
            </a:r>
            <a:r>
              <a:rPr lang="en-IE" sz="2800" dirty="0">
                <a:solidFill>
                  <a:srgbClr val="C00000"/>
                </a:solidFill>
                <a:latin typeface="Open Sans"/>
              </a:rPr>
              <a:t>UI </a:t>
            </a:r>
            <a:r>
              <a:rPr lang="en-IE" sz="2800" dirty="0">
                <a:latin typeface="Open Sans"/>
              </a:rPr>
              <a:t>interface.</a:t>
            </a:r>
          </a:p>
        </p:txBody>
      </p:sp>
      <p:pic>
        <p:nvPicPr>
          <p:cNvPr id="2" name="tmp6CCE">
            <a:hlinkClick r:id="" action="ppaction://media"/>
            <a:extLst>
              <a:ext uri="{FF2B5EF4-FFF2-40B4-BE49-F238E27FC236}">
                <a16:creationId xmlns:a16="http://schemas.microsoft.com/office/drawing/2014/main" id="{B8C9203D-4C38-44A2-9239-539F34AAA5C4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56445" end="68064.0136000000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E464A8-02CA-4457-B6FD-9B3B6BE6249A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87948" y="4560711"/>
              <a:ext cx="9174659" cy="275845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E464A8-02CA-4457-B6FD-9B3B6BE624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78948" y="4551711"/>
                <a:ext cx="9192299" cy="27760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3112021"/>
      </p:ext>
    </p:extLst>
  </p:cSld>
  <p:clrMapOvr>
    <a:masterClrMapping/>
  </p:clrMapOvr>
  <p:transition spd="med" advTm="571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32C06-49E2-4C69-8795-F76979D3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Segregation Principle (ISP) - Recap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299BB3-3956-4D86-BDF7-E6312AE929B8}"/>
              </a:ext>
            </a:extLst>
          </p:cNvPr>
          <p:cNvSpPr/>
          <p:nvPr/>
        </p:nvSpPr>
        <p:spPr>
          <a:xfrm>
            <a:off x="2757984" y="2644552"/>
            <a:ext cx="7200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4000" b="1" i="1" dirty="0">
                <a:solidFill>
                  <a:srgbClr val="7030A0"/>
                </a:solidFill>
                <a:latin typeface="Open Sans"/>
              </a:rPr>
              <a:t>Clients should not be forced to depend upon interface members they do not use.</a:t>
            </a:r>
            <a:endParaRPr lang="en-IE" sz="4000" dirty="0"/>
          </a:p>
        </p:txBody>
      </p:sp>
      <p:pic>
        <p:nvPicPr>
          <p:cNvPr id="4" name="tmp6CCE">
            <a:hlinkClick r:id="" action="ppaction://media"/>
            <a:extLst>
              <a:ext uri="{FF2B5EF4-FFF2-40B4-BE49-F238E27FC236}">
                <a16:creationId xmlns:a16="http://schemas.microsoft.com/office/drawing/2014/main" id="{34465290-EC5E-4E83-8BD6-2AFAAD9BE3A0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13640" end="59789.013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33849"/>
      </p:ext>
    </p:extLst>
  </p:cSld>
  <p:clrMapOvr>
    <a:masterClrMapping/>
  </p:clrMapOvr>
  <p:transition spd="med" advTm="82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32C06-49E2-4C69-8795-F76979D3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Segregation Principle (ISP) - Recap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05271C-04AF-4411-AEA8-2CCB90F3EAA7}"/>
              </a:ext>
            </a:extLst>
          </p:cNvPr>
          <p:cNvSpPr/>
          <p:nvPr/>
        </p:nvSpPr>
        <p:spPr>
          <a:xfrm>
            <a:off x="813768" y="5020816"/>
            <a:ext cx="1161953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E" sz="32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200" dirty="0">
                <a:solidFill>
                  <a:srgbClr val="333333"/>
                </a:solidFill>
                <a:latin typeface="Verdana" panose="020B0604030504040204" pitchFamily="34" charset="0"/>
              </a:rPr>
              <a:t>Interfaces that are not cohesive are “fat”.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2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200" dirty="0">
                <a:solidFill>
                  <a:srgbClr val="333333"/>
                </a:solidFill>
                <a:latin typeface="Verdana" panose="020B0604030504040204" pitchFamily="34" charset="0"/>
              </a:rPr>
              <a:t>ISP does not like "fat" interfaces.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2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200" dirty="0">
                <a:solidFill>
                  <a:srgbClr val="333333"/>
                </a:solidFill>
                <a:latin typeface="Verdana" panose="020B0604030504040204" pitchFamily="34" charset="0"/>
              </a:rPr>
              <a:t>Break up “fat” interfaces into groups of cohesive methods.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E" sz="3200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299BB3-3956-4D86-BDF7-E6312AE929B8}"/>
              </a:ext>
            </a:extLst>
          </p:cNvPr>
          <p:cNvSpPr/>
          <p:nvPr/>
        </p:nvSpPr>
        <p:spPr>
          <a:xfrm>
            <a:off x="2757984" y="2644552"/>
            <a:ext cx="7200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4000" b="1" i="1" dirty="0">
                <a:solidFill>
                  <a:srgbClr val="7030A0"/>
                </a:solidFill>
                <a:latin typeface="Open Sans"/>
              </a:rPr>
              <a:t>Clients should not be forced to depend upon interface members they do not use.</a:t>
            </a:r>
            <a:endParaRPr lang="en-IE" sz="4000" dirty="0"/>
          </a:p>
        </p:txBody>
      </p:sp>
      <p:pic>
        <p:nvPicPr>
          <p:cNvPr id="5" name="tmp6CCE">
            <a:hlinkClick r:id="" action="ppaction://media"/>
            <a:extLst>
              <a:ext uri="{FF2B5EF4-FFF2-40B4-BE49-F238E27FC236}">
                <a16:creationId xmlns:a16="http://schemas.microsoft.com/office/drawing/2014/main" id="{C1569320-0994-4163-AABE-69E3276B2DCF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21915" end="3332.013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41517"/>
      </p:ext>
    </p:extLst>
  </p:cSld>
  <p:clrMapOvr>
    <a:masterClrMapping/>
  </p:clrMapOvr>
  <p:transition spd="med" advTm="564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mp6CCE">
            <a:hlinkClick r:id="" action="ppaction://media"/>
            <a:extLst>
              <a:ext uri="{FF2B5EF4-FFF2-40B4-BE49-F238E27FC236}">
                <a16:creationId xmlns:a16="http://schemas.microsoft.com/office/drawing/2014/main" id="{20A6401C-3FA0-40AE-9FD9-ECEAB01904D3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78372" end="64.013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</p:cSld>
  <p:clrMapOvr>
    <a:masterClrMapping/>
  </p:clrMapOvr>
  <p:transition spd="slow" advTm="32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81720" y="2140496"/>
            <a:ext cx="12457384" cy="7190804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IE" sz="2500" i="1" dirty="0">
                <a:solidFill>
                  <a:schemeClr val="bg1">
                    <a:lumMod val="50000"/>
                  </a:schemeClr>
                </a:solidFill>
              </a:rPr>
              <a:t>S	</a:t>
            </a:r>
            <a:r>
              <a:rPr lang="en-IE" sz="2500" dirty="0">
                <a:solidFill>
                  <a:srgbClr val="FF7C80"/>
                </a:solidFill>
              </a:rPr>
              <a:t>Single Responsibility Principle (SRP). </a:t>
            </a: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Classes should have one, and only one, </a:t>
            </a:r>
            <a:br>
              <a:rPr lang="en-IE" sz="2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	reason to change. Keep your classes small and single-purposed.</a:t>
            </a:r>
          </a:p>
          <a:p>
            <a:pPr marL="0" indent="0">
              <a:spcBef>
                <a:spcPts val="1200"/>
              </a:spcBef>
              <a:buNone/>
            </a:pPr>
            <a:endParaRPr lang="en-I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IE" sz="2500" i="1" dirty="0">
                <a:solidFill>
                  <a:schemeClr val="bg1">
                    <a:lumMod val="50000"/>
                  </a:schemeClr>
                </a:solidFill>
              </a:rPr>
              <a:t>O	</a:t>
            </a:r>
            <a:r>
              <a:rPr lang="en-IE" sz="2500" dirty="0">
                <a:solidFill>
                  <a:srgbClr val="FF7C80"/>
                </a:solidFill>
              </a:rPr>
              <a:t>Open-Closed Principle (OCP).</a:t>
            </a:r>
            <a:r>
              <a:rPr lang="en-IE" sz="2500" dirty="0">
                <a:solidFill>
                  <a:srgbClr val="FF0000"/>
                </a:solidFill>
              </a:rPr>
              <a:t> </a:t>
            </a: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Design classes to be open for extension but 	closed for modification; you should be able to extend a class without 		modifying it. Minimize the need to make changes to existing classes.</a:t>
            </a:r>
          </a:p>
          <a:p>
            <a:pPr marL="0" indent="0">
              <a:spcBef>
                <a:spcPts val="1200"/>
              </a:spcBef>
              <a:buNone/>
            </a:pPr>
            <a:endParaRPr lang="en-I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IE" sz="2500" i="1" dirty="0">
                <a:solidFill>
                  <a:schemeClr val="bg1">
                    <a:lumMod val="50000"/>
                  </a:schemeClr>
                </a:solidFill>
              </a:rPr>
              <a:t>L	</a:t>
            </a:r>
            <a:r>
              <a:rPr lang="en-IE" sz="2500" dirty="0" err="1">
                <a:solidFill>
                  <a:srgbClr val="FF7C80"/>
                </a:solidFill>
              </a:rPr>
              <a:t>Liskov</a:t>
            </a:r>
            <a:r>
              <a:rPr lang="en-IE" sz="2500" dirty="0">
                <a:solidFill>
                  <a:srgbClr val="FF7C80"/>
                </a:solidFill>
              </a:rPr>
              <a:t> Substitution Principle (LSP). </a:t>
            </a: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Subtypes should be substitutable for their base </a:t>
            </a:r>
            <a:br>
              <a:rPr lang="en-IE" sz="2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	types. From a client’s perspective, override methods shouldn’t break functionality.	</a:t>
            </a:r>
          </a:p>
          <a:p>
            <a:pPr marL="0" indent="0">
              <a:spcBef>
                <a:spcPts val="1200"/>
              </a:spcBef>
              <a:buNone/>
            </a:pPr>
            <a:endParaRPr lang="en-I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IE" sz="2500" i="1" dirty="0">
                <a:solidFill>
                  <a:schemeClr val="tx1"/>
                </a:solidFill>
              </a:rPr>
              <a:t>I	</a:t>
            </a:r>
            <a:r>
              <a:rPr lang="en-IE" sz="2500" b="1" dirty="0">
                <a:solidFill>
                  <a:srgbClr val="FF0000"/>
                </a:solidFill>
              </a:rPr>
              <a:t>Interface Segregation Principle (ISP). </a:t>
            </a:r>
            <a:r>
              <a:rPr lang="en-IE" sz="2500" b="1" dirty="0">
                <a:solidFill>
                  <a:schemeClr val="tx1"/>
                </a:solidFill>
              </a:rPr>
              <a:t>Clients should not be forced to depend </a:t>
            </a:r>
            <a:br>
              <a:rPr lang="en-IE" sz="2500" b="1" dirty="0">
                <a:solidFill>
                  <a:schemeClr val="tx1"/>
                </a:solidFill>
              </a:rPr>
            </a:br>
            <a:r>
              <a:rPr lang="en-IE" sz="2500" b="1" dirty="0">
                <a:solidFill>
                  <a:schemeClr val="tx1"/>
                </a:solidFill>
              </a:rPr>
              <a:t>	on methods they don’t use. Split a larger interface into a number of smaller </a:t>
            </a:r>
            <a:br>
              <a:rPr lang="en-IE" sz="2500" b="1" dirty="0">
                <a:solidFill>
                  <a:schemeClr val="tx1"/>
                </a:solidFill>
              </a:rPr>
            </a:br>
            <a:r>
              <a:rPr lang="en-IE" sz="2500" b="1" dirty="0">
                <a:solidFill>
                  <a:schemeClr val="tx1"/>
                </a:solidFill>
              </a:rPr>
              <a:t>	interfaces.</a:t>
            </a:r>
          </a:p>
          <a:p>
            <a:pPr marL="0" indent="0">
              <a:spcBef>
                <a:spcPts val="1200"/>
              </a:spcBef>
              <a:buNone/>
            </a:pPr>
            <a:endParaRPr lang="en-IE" sz="1400" dirty="0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IE" sz="2500" i="1" dirty="0">
                <a:solidFill>
                  <a:schemeClr val="bg1">
                    <a:lumMod val="50000"/>
                  </a:schemeClr>
                </a:solidFill>
              </a:rPr>
              <a:t>D	</a:t>
            </a:r>
            <a:r>
              <a:rPr lang="en-IE" sz="2500" dirty="0">
                <a:solidFill>
                  <a:srgbClr val="FF7C80"/>
                </a:solidFill>
              </a:rPr>
              <a:t>Dependency Inversion Principle (DIP). </a:t>
            </a: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High-level modules should not depend on </a:t>
            </a:r>
            <a:br>
              <a:rPr lang="en-IE" sz="2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	low-level modules; both should depend on abstractions.  Abstractions should not </a:t>
            </a:r>
            <a:br>
              <a:rPr lang="en-IE" sz="25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E" sz="2500" dirty="0">
                <a:solidFill>
                  <a:schemeClr val="bg1">
                    <a:lumMod val="50000"/>
                  </a:schemeClr>
                </a:solidFill>
              </a:rPr>
              <a:t>	depend on details; details should depend on abstractions. 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6F0F6E7-09C8-44C0-85EA-34FDB378A633}"/>
              </a:ext>
            </a:extLst>
          </p:cNvPr>
          <p:cNvSpPr txBox="1">
            <a:spLocks/>
          </p:cNvSpPr>
          <p:nvPr/>
        </p:nvSpPr>
        <p:spPr>
          <a:xfrm>
            <a:off x="597744" y="4826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/>
            <a:r>
              <a:rPr lang="en-IE"/>
              <a:t>SOLID Class Design Principles</a:t>
            </a:r>
            <a:endParaRPr lang="en-IE" dirty="0"/>
          </a:p>
        </p:txBody>
      </p:sp>
      <p:pic>
        <p:nvPicPr>
          <p:cNvPr id="2" name="tmpD82B">
            <a:hlinkClick r:id="" action="ppaction://media"/>
            <a:extLst>
              <a:ext uri="{FF2B5EF4-FFF2-40B4-BE49-F238E27FC236}">
                <a16:creationId xmlns:a16="http://schemas.microsoft.com/office/drawing/2014/main" id="{E0E26E98-8857-4A54-AC2B-01EEE76F105A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6036" end="321350.104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14791"/>
      </p:ext>
    </p:extLst>
  </p:cSld>
  <p:clrMapOvr>
    <a:masterClrMapping/>
  </p:clrMapOvr>
  <p:transition spd="med" advTm="318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341DE2-C291-4F44-8E56-83988FB89E80}"/>
              </a:ext>
            </a:extLst>
          </p:cNvPr>
          <p:cNvSpPr/>
          <p:nvPr/>
        </p:nvSpPr>
        <p:spPr>
          <a:xfrm>
            <a:off x="2325936" y="9413304"/>
            <a:ext cx="8867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5"/>
              </a:rPr>
              <a:t>https://zeroturnaround.com/rebellabs/object-oriented-design-principles-and-the-5-ways-of-creating-solid-applications/</a:t>
            </a:r>
            <a:r>
              <a:rPr lang="en-IE" dirty="0"/>
              <a:t> </a:t>
            </a:r>
          </a:p>
        </p:txBody>
      </p:sp>
      <p:pic>
        <p:nvPicPr>
          <p:cNvPr id="1028" name="Picture 4" descr="Image result for interface segregation principle">
            <a:extLst>
              <a:ext uri="{FF2B5EF4-FFF2-40B4-BE49-F238E27FC236}">
                <a16:creationId xmlns:a16="http://schemas.microsoft.com/office/drawing/2014/main" id="{0C109C61-C802-48EF-8C41-4614CC484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04" y="556319"/>
            <a:ext cx="11211603" cy="853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tmpD82B">
            <a:hlinkClick r:id="" action="ppaction://media"/>
            <a:extLst>
              <a:ext uri="{FF2B5EF4-FFF2-40B4-BE49-F238E27FC236}">
                <a16:creationId xmlns:a16="http://schemas.microsoft.com/office/drawing/2014/main" id="{DED94BA2-4258-49AD-91A9-C8A02ACD19A7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57924" end="308386.104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65655"/>
      </p:ext>
    </p:extLst>
  </p:cSld>
  <p:clrMapOvr>
    <a:masterClrMapping/>
  </p:clrMapOvr>
  <p:transition spd="med" advTm="129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Segregation Principle (ISP) – Basic Principle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2EE303-3B50-4CB9-BEC8-998C5497BED7}"/>
              </a:ext>
            </a:extLst>
          </p:cNvPr>
          <p:cNvSpPr/>
          <p:nvPr/>
        </p:nvSpPr>
        <p:spPr>
          <a:xfrm>
            <a:off x="21680" y="4019669"/>
            <a:ext cx="61926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5400" i="1" dirty="0">
                <a:solidFill>
                  <a:srgbClr val="C00000"/>
                </a:solidFill>
              </a:rPr>
              <a:t>“Don’t depend </a:t>
            </a:r>
          </a:p>
          <a:p>
            <a:pPr algn="ctr"/>
            <a:r>
              <a:rPr lang="en-IE" sz="5400" i="1" dirty="0">
                <a:solidFill>
                  <a:srgbClr val="C00000"/>
                </a:solidFill>
              </a:rPr>
              <a:t>on things </a:t>
            </a:r>
          </a:p>
          <a:p>
            <a:pPr algn="ctr"/>
            <a:r>
              <a:rPr lang="en-IE" sz="5400" i="1" dirty="0">
                <a:solidFill>
                  <a:srgbClr val="C00000"/>
                </a:solidFill>
              </a:rPr>
              <a:t>you don’t </a:t>
            </a:r>
          </a:p>
          <a:p>
            <a:pPr algn="ctr"/>
            <a:r>
              <a:rPr lang="en-IE" sz="5400" i="1" dirty="0">
                <a:solidFill>
                  <a:srgbClr val="C00000"/>
                </a:solidFill>
              </a:rPr>
              <a:t>need”</a:t>
            </a:r>
            <a:endParaRPr lang="en-IE" sz="13800" b="1" i="1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A09C2-0770-4C64-8702-04DAD6125C18}"/>
              </a:ext>
            </a:extLst>
          </p:cNvPr>
          <p:cNvSpPr/>
          <p:nvPr/>
        </p:nvSpPr>
        <p:spPr>
          <a:xfrm>
            <a:off x="2325936" y="9413304"/>
            <a:ext cx="8867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5"/>
              </a:rPr>
              <a:t>https://zeroturnaround.com/rebellabs/object-oriented-design-principles-and-the-5-ways-of-creating-solid-applications/</a:t>
            </a:r>
            <a:r>
              <a:rPr lang="en-IE" dirty="0"/>
              <a:t> </a:t>
            </a:r>
          </a:p>
        </p:txBody>
      </p:sp>
      <p:pic>
        <p:nvPicPr>
          <p:cNvPr id="7" name="Picture 4" descr="Image result for interface segregation principle">
            <a:extLst>
              <a:ext uri="{FF2B5EF4-FFF2-40B4-BE49-F238E27FC236}">
                <a16:creationId xmlns:a16="http://schemas.microsoft.com/office/drawing/2014/main" id="{D5F68601-369F-466E-A5BE-B512331ED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304" y="3258240"/>
            <a:ext cx="6480070" cy="493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tmpD82B">
            <a:hlinkClick r:id="" action="ppaction://media"/>
            <a:extLst>
              <a:ext uri="{FF2B5EF4-FFF2-40B4-BE49-F238E27FC236}">
                <a16:creationId xmlns:a16="http://schemas.microsoft.com/office/drawing/2014/main" id="{8C15E6B8-AED8-41CF-9D78-F4DE6A3E975D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70888" end="295300.104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08667"/>
      </p:ext>
    </p:extLst>
  </p:cSld>
  <p:clrMapOvr>
    <a:masterClrMapping/>
  </p:clrMapOvr>
  <p:transition spd="med" advTm="130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Segregation Principle (ISP) – Basic Principle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2EE303-3B50-4CB9-BEC8-998C5497BED7}"/>
              </a:ext>
            </a:extLst>
          </p:cNvPr>
          <p:cNvSpPr/>
          <p:nvPr/>
        </p:nvSpPr>
        <p:spPr>
          <a:xfrm>
            <a:off x="1245816" y="2788568"/>
            <a:ext cx="105131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3600" b="1" i="1" dirty="0">
                <a:solidFill>
                  <a:srgbClr val="7030A0"/>
                </a:solidFill>
                <a:latin typeface="Open Sans"/>
              </a:rPr>
              <a:t>Clients should not be forced to depend upon interface members they do not use. </a:t>
            </a:r>
          </a:p>
          <a:p>
            <a:pPr algn="ctr"/>
            <a:endParaRPr lang="en-IE" sz="3600" b="1" i="1" dirty="0">
              <a:solidFill>
                <a:srgbClr val="7030A0"/>
              </a:solidFill>
              <a:latin typeface="Open Sans"/>
            </a:endParaRPr>
          </a:p>
          <a:p>
            <a:pPr algn="ctr"/>
            <a:r>
              <a:rPr lang="en-IE" sz="3600" b="1" i="1" dirty="0">
                <a:solidFill>
                  <a:srgbClr val="7030A0"/>
                </a:solidFill>
                <a:latin typeface="Open Sans"/>
              </a:rPr>
              <a:t>Instead, create multiple, </a:t>
            </a:r>
          </a:p>
          <a:p>
            <a:pPr algn="ctr"/>
            <a:r>
              <a:rPr lang="en-IE" sz="3600" b="1" i="1" dirty="0">
                <a:solidFill>
                  <a:srgbClr val="7030A0"/>
                </a:solidFill>
                <a:latin typeface="Open Sans"/>
              </a:rPr>
              <a:t>smaller, cohesive interfaces.</a:t>
            </a:r>
            <a:endParaRPr lang="en-IE" sz="3600" b="1" i="1" dirty="0">
              <a:solidFill>
                <a:srgbClr val="7030A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A09C2-0770-4C64-8702-04DAD6125C18}"/>
              </a:ext>
            </a:extLst>
          </p:cNvPr>
          <p:cNvSpPr/>
          <p:nvPr/>
        </p:nvSpPr>
        <p:spPr>
          <a:xfrm>
            <a:off x="2325936" y="9413304"/>
            <a:ext cx="8867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5"/>
              </a:rPr>
              <a:t>https://zeroturnaround.com/rebellabs/object-oriented-design-principles-and-the-5-ways-of-creating-solid-applications/</a:t>
            </a:r>
            <a:r>
              <a:rPr lang="en-IE" dirty="0"/>
              <a:t> </a:t>
            </a:r>
          </a:p>
        </p:txBody>
      </p:sp>
      <p:pic>
        <p:nvPicPr>
          <p:cNvPr id="2" name="tmpD82B">
            <a:hlinkClick r:id="" action="ppaction://media"/>
            <a:extLst>
              <a:ext uri="{FF2B5EF4-FFF2-40B4-BE49-F238E27FC236}">
                <a16:creationId xmlns:a16="http://schemas.microsoft.com/office/drawing/2014/main" id="{42641B3B-EF0E-423F-8EDC-8D44B345BBD9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83974" end="276103.104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72912"/>
      </p:ext>
    </p:extLst>
  </p:cSld>
  <p:clrMapOvr>
    <a:masterClrMapping/>
  </p:clrMapOvr>
  <p:transition spd="med" advTm="191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Interface Segregation Principle (ISP) – Basic Principle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2EE303-3B50-4CB9-BEC8-998C5497BED7}"/>
              </a:ext>
            </a:extLst>
          </p:cNvPr>
          <p:cNvSpPr/>
          <p:nvPr/>
        </p:nvSpPr>
        <p:spPr>
          <a:xfrm>
            <a:off x="1245816" y="2788568"/>
            <a:ext cx="1051316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3600" b="1" i="1" dirty="0">
                <a:solidFill>
                  <a:srgbClr val="7030A0"/>
                </a:solidFill>
                <a:latin typeface="Open Sans"/>
              </a:rPr>
              <a:t>Clients should not be forced to depend upon interface members they do not use. </a:t>
            </a:r>
          </a:p>
          <a:p>
            <a:pPr algn="ctr"/>
            <a:endParaRPr lang="en-IE" sz="3600" b="1" i="1" dirty="0">
              <a:solidFill>
                <a:srgbClr val="7030A0"/>
              </a:solidFill>
              <a:latin typeface="Open Sans"/>
            </a:endParaRPr>
          </a:p>
          <a:p>
            <a:pPr algn="ctr"/>
            <a:r>
              <a:rPr lang="en-IE" sz="3600" b="1" i="1" dirty="0">
                <a:solidFill>
                  <a:srgbClr val="7030A0"/>
                </a:solidFill>
                <a:latin typeface="Open Sans"/>
              </a:rPr>
              <a:t>Instead, create multiple, </a:t>
            </a:r>
          </a:p>
          <a:p>
            <a:pPr algn="ctr"/>
            <a:r>
              <a:rPr lang="en-IE" sz="3600" b="1" i="1" dirty="0">
                <a:solidFill>
                  <a:srgbClr val="7030A0"/>
                </a:solidFill>
                <a:latin typeface="Open Sans"/>
              </a:rPr>
              <a:t>smaller, cohesive interfaces.</a:t>
            </a:r>
          </a:p>
          <a:p>
            <a:pPr algn="ctr"/>
            <a:endParaRPr lang="en-IE" sz="3600" b="1" i="1" dirty="0">
              <a:solidFill>
                <a:srgbClr val="7030A0"/>
              </a:solidFill>
              <a:latin typeface="Open Sans"/>
            </a:endParaRPr>
          </a:p>
          <a:p>
            <a:pPr algn="ctr"/>
            <a:endParaRPr lang="en-IE" sz="3600" b="1" i="1" dirty="0">
              <a:solidFill>
                <a:srgbClr val="7030A0"/>
              </a:solidFill>
              <a:latin typeface="Open Sans"/>
            </a:endParaRPr>
          </a:p>
          <a:p>
            <a:pPr algn="ctr"/>
            <a:r>
              <a:rPr lang="en-IE" sz="3600" b="1" i="1" dirty="0">
                <a:solidFill>
                  <a:srgbClr val="0070C0"/>
                </a:solidFill>
                <a:latin typeface="Open Sans"/>
              </a:rPr>
              <a:t>Smaller interfaces are easier to implement </a:t>
            </a:r>
            <a:r>
              <a:rPr lang="en-IE" sz="3600" b="1" i="1" dirty="0">
                <a:solidFill>
                  <a:srgbClr val="0070C0"/>
                </a:solidFill>
                <a:latin typeface="Open Sans"/>
                <a:sym typeface="Wingdings" panose="05000000000000000000" pitchFamily="2" charset="2"/>
              </a:rPr>
              <a:t></a:t>
            </a:r>
            <a:r>
              <a:rPr lang="en-IE" sz="3600" b="1" i="1" dirty="0">
                <a:solidFill>
                  <a:srgbClr val="0070C0"/>
                </a:solidFill>
                <a:latin typeface="Open Sans"/>
              </a:rPr>
              <a:t> improves flexibility and the possibility of reuse. </a:t>
            </a:r>
            <a:endParaRPr lang="en-IE" sz="8000" b="1" i="1" dirty="0">
              <a:solidFill>
                <a:srgbClr val="0070C0"/>
              </a:solidFill>
              <a:latin typeface="Open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A09C2-0770-4C64-8702-04DAD6125C18}"/>
              </a:ext>
            </a:extLst>
          </p:cNvPr>
          <p:cNvSpPr/>
          <p:nvPr/>
        </p:nvSpPr>
        <p:spPr>
          <a:xfrm>
            <a:off x="2325936" y="9413304"/>
            <a:ext cx="8867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5"/>
              </a:rPr>
              <a:t>https://zeroturnaround.com/rebellabs/object-oriented-design-principles-and-the-5-ways-of-creating-solid-applications/</a:t>
            </a:r>
            <a:r>
              <a:rPr lang="en-IE" dirty="0"/>
              <a:t> </a:t>
            </a:r>
          </a:p>
        </p:txBody>
      </p:sp>
      <p:pic>
        <p:nvPicPr>
          <p:cNvPr id="2" name="tmpD82B">
            <a:hlinkClick r:id="" action="ppaction://media"/>
            <a:extLst>
              <a:ext uri="{FF2B5EF4-FFF2-40B4-BE49-F238E27FC236}">
                <a16:creationId xmlns:a16="http://schemas.microsoft.com/office/drawing/2014/main" id="{9C71E50F-85D6-4E2A-9A32-AC26A4E9FDB9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03171" end="258399.104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18618"/>
      </p:ext>
    </p:extLst>
  </p:cSld>
  <p:clrMapOvr>
    <a:masterClrMapping/>
  </p:clrMapOvr>
  <p:transition spd="med" advTm="177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CD8D3-E93F-4957-B0C0-432B5DB11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344" y="3708400"/>
            <a:ext cx="11861800" cy="2336800"/>
          </a:xfrm>
        </p:spPr>
        <p:txBody>
          <a:bodyPr/>
          <a:lstStyle/>
          <a:p>
            <a:r>
              <a:rPr lang="en-IE" dirty="0"/>
              <a:t>Example 1 - </a:t>
            </a:r>
            <a:br>
              <a:rPr lang="en-IE" dirty="0"/>
            </a:br>
            <a:br>
              <a:rPr lang="en-IE" dirty="0"/>
            </a:br>
            <a:r>
              <a:rPr lang="en-IE" dirty="0"/>
              <a:t>A Basic ATM</a:t>
            </a:r>
          </a:p>
        </p:txBody>
      </p:sp>
      <p:pic>
        <p:nvPicPr>
          <p:cNvPr id="3" name="Picture 4" descr="Image result for interface segregation principle">
            <a:extLst>
              <a:ext uri="{FF2B5EF4-FFF2-40B4-BE49-F238E27FC236}">
                <a16:creationId xmlns:a16="http://schemas.microsoft.com/office/drawing/2014/main" id="{933D08D6-25D0-481D-B10D-A55F1D6C9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752" y="2788568"/>
            <a:ext cx="6245622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tmpD82B">
            <a:hlinkClick r:id="" action="ppaction://media"/>
            <a:extLst>
              <a:ext uri="{FF2B5EF4-FFF2-40B4-BE49-F238E27FC236}">
                <a16:creationId xmlns:a16="http://schemas.microsoft.com/office/drawing/2014/main" id="{BCD8A07B-9FC5-4B63-8C2C-3D80E5D7ED33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20875" end="254006.104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06526"/>
      </p:ext>
    </p:extLst>
  </p:cSld>
  <p:clrMapOvr>
    <a:masterClrMapping/>
  </p:clrMapOvr>
  <p:transition spd="med" advTm="43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42A4E-3860-4C70-9FC7-7423D81F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ISP – Example 1 – A Basic ATM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A09C2-0770-4C64-8702-04DAD6125C18}"/>
              </a:ext>
            </a:extLst>
          </p:cNvPr>
          <p:cNvSpPr/>
          <p:nvPr/>
        </p:nvSpPr>
        <p:spPr>
          <a:xfrm>
            <a:off x="2325936" y="9413304"/>
            <a:ext cx="8867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6"/>
              </a:rPr>
              <a:t>https://zeroturnaround.com/rebellabs/object-oriented-design-principles-and-the-5-ways-of-creating-solid-applications/</a:t>
            </a:r>
            <a:r>
              <a:rPr lang="en-IE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0529C0-411C-4078-99B1-DD0080425081}"/>
              </a:ext>
            </a:extLst>
          </p:cNvPr>
          <p:cNvSpPr/>
          <p:nvPr/>
        </p:nvSpPr>
        <p:spPr>
          <a:xfrm>
            <a:off x="2037904" y="4804792"/>
            <a:ext cx="5328592" cy="31085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dirty="0">
                <a:latin typeface="Open Sans"/>
              </a:rPr>
              <a:t>Assume that messages can be displayed at different times during an ATM transaction e.g.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Open Sans"/>
              </a:rPr>
              <a:t>Login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Open Sans"/>
              </a:rPr>
              <a:t>Withdrawal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Open Sans"/>
              </a:rPr>
              <a:t>Deposit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>
                <a:latin typeface="Open Sans"/>
              </a:rPr>
              <a:t>etc.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A5FA7-0AC0-435A-82EE-8E35FD6A9A68}"/>
              </a:ext>
            </a:extLst>
          </p:cNvPr>
          <p:cNvSpPr/>
          <p:nvPr/>
        </p:nvSpPr>
        <p:spPr>
          <a:xfrm>
            <a:off x="813768" y="2399022"/>
            <a:ext cx="5112568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dirty="0">
                <a:latin typeface="Open Sans"/>
              </a:rPr>
              <a:t>Picture an ATM machine which has a screen where we wish to display different messages. </a:t>
            </a:r>
          </a:p>
        </p:txBody>
      </p:sp>
      <p:pic>
        <p:nvPicPr>
          <p:cNvPr id="8" name="Picture 2" descr="Image result for atm machine">
            <a:extLst>
              <a:ext uri="{FF2B5EF4-FFF2-40B4-BE49-F238E27FC236}">
                <a16:creationId xmlns:a16="http://schemas.microsoft.com/office/drawing/2014/main" id="{7495579A-847A-486E-AE6A-2140777EB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560" y="2644552"/>
            <a:ext cx="4751797" cy="57606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tmpD82B">
            <a:hlinkClick r:id="" action="ppaction://media"/>
            <a:extLst>
              <a:ext uri="{FF2B5EF4-FFF2-40B4-BE49-F238E27FC236}">
                <a16:creationId xmlns:a16="http://schemas.microsoft.com/office/drawing/2014/main" id="{04F4ADAC-A4E8-4722-9814-09CE7ED026D4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25268" end="234045.104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02830"/>
      </p:ext>
    </p:extLst>
  </p:cSld>
  <p:clrMapOvr>
    <a:masterClrMapping/>
  </p:clrMapOvr>
  <p:transition spd="med" advTm="199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519|recordLength=379274|start=0|end=4519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45229|recordEnd=166373|recordLength=379274|start=145229|end=166373|audioFormat={00001610-0000-0010-8000-00AA00389B71}|audioRate=44100|muted=false|volume=0.8|fadeIn=0|fadeOut=0|videoFormat={34363248-0000-0010-8000-00AA00389B71}|videoRate=15|videoWidth=256|videoHeight=2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66373|recordEnd=183629|recordLength=379274|start=166373|end=183629|audioFormat={00001610-0000-0010-8000-00AA00389B71}|audioRate=44100|muted=false|volume=0.8|fadeIn=0|fadeOut=0|videoFormat={34363248-0000-0010-8000-00AA00389B71}|videoRate=15|videoWidth=256|videoHeight=25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83629|recordEnd=194318|recordLength=379274|start=183629|end=194318|audioFormat={00001610-0000-0010-8000-00AA00389B71}|audioRate=44100|muted=false|volume=0.8|fadeIn=0|fadeOut=0|videoFormat={34363248-0000-0010-8000-00AA00389B71}|videoRate=15|videoWidth=256|videoHeight=2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94318|recordEnd=201660|recordLength=379274|start=194318|end=201660|audioFormat={00001610-0000-0010-8000-00AA00389B71}|audioRate=44100|muted=false|volume=0.8|fadeIn=0|fadeOut=0|videoFormat={34363248-0000-0010-8000-00AA00389B71}|videoRate=15|videoWidth=256|videoHeight=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01660|recordEnd=240254|recordLength=379274|start=201660|end=240254|audioFormat={00001610-0000-0010-8000-00AA00389B71}|audioRate=44100|muted=false|volume=0.8|fadeIn=0|fadeOut=0|videoFormat={34363248-0000-0010-8000-00AA00389B71}|videoRate=15|videoWidth=256|videoHeight=25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QAAAAeAAAABwMAAAAAAQAAAAQAAAAECUlua0F0b21WMQIAAAAJBAAAAAkFAAAACQYAAAAJBwAAAAUEAAAAC1BlblN0cm9rZVYxBAAAAApBdHRyaWJ1dGVzBVRyYWNlCVN0YXJ0VGltZQRUeXBlBAQABA9QZW5BdHRyaWJ1dGVzVjECAAAACklua1RyYWNlVjECAAAAEAxBY3Rpb25UeXBlVjECAAAAAgAAAAkIAAAACQkAAADJfgAAAAAAAAX2////DEFjdGlvblR5cGVWMQEAAAAHdmFsdWVfXwAIAgAAAAAAAAABBQAAAAQAAAAJCwAAAAkMAAAA64AAAAAAAAAB8/////b///8AAAAAAQYAAAAEAAAACQ4AAAAJDwAAADGHAAAAAAAAAfD////2////AAAAAAEHAAAABAAAAAkRAAAACRIAAABjiQAAAAAAAAHt////9v///wAAAAAFCAAAAA9QZW5BdHRyaWJ1dGVzVjEKAAAAB19jb2xvckEHX2NvbG9yUgdfY29sb3JHB19jb2xvckIKRml0VG9DdXJ2ZQZIZWlnaHQOSWdub3JlUHJlc3N1cmUNSXNIaWdobGlnaHRlcgVTaGFwZQVXaWR0aAAAAAAAAAAABAACAgICAQYBAQxCcnVzaFNoYXBlVjECAAAABgIAAAD/AAAAAAAAAAAAAAhAAAAF7P///wxCcnVzaFNoYXBlVjEBAAAAB3ZhbHVlX18ACAIAAAABAAAAAAAAAAAACEAFCQAAAApJbmtUcmFjZVYxAwAAAA1MaXN0YDErX2l0ZW1zDExpc3RgMStfc2l6ZQ9MaXN0YDErX3ZlcnNpb24EAAAYU2hhcmVkLklua2luZy5JbmtQb2ludFtdAgAAAAgIAgAAAAkVAAAAHwAAAB8AAAABCwAAAAgAAAD/AAAAAAAAAAAAAAhAAAAB6v///+z///8BAAAAAAAAAAAACEABDAAAAAkAAAAJFwAAACEAAAAhAAAAAQ4AAAAIAAAA/wAAAAAAAAAAAAAIQAAAAej////s////AQAAAAAAAAAAAAhAAQ8AAAAJAAAACRkAAAAjAAAAIwAAAAERAAAACAAAAP8AAAAAAAAAAAAACEAAAAHm////7P///wEAAAAAAAAAAAAIQAESAAAACQAAAAkbAAAAKQAAACkAAAAHFQAAAAABAAAAIAAAAAQKSW5rUG9pbnRWMQIAAAAJHAAAAAkdAAAACR4AAAAJHwAAAAkgAAAACSEAAAAJIgAAAAkjAAAACSQAAAAJJQAAAAkmAAAACScAAAAJKAAAAAkpAAAACSoAAAAJKwAAAAksAAAACS0AAAAJLgAAAAkvAAAACTAAAAAJMQAAAAkyAAAACTMAAAAJNAAAAAk1AAAACTYAAAAJNwAAAAk4AAAACTkAAAAJOgAAAAoHFwAAAAABAAAAQAAAAAQKSW5rUG9pbnRWMQIAAAAJOwAAAAk8AAAACT0AAAAJPgAAAAk/AAAACUAAAAAJQQAAAAlCAAAACUMAAAAJRAAAAAlFAAAACUYAAAAJRwAAAAlIAAAACUkAAAAJSgAAAAlLAAAACUwAAAAJTQAAAAlOAAAACU8AAAAJUAAAAAlRAAAACVIAAAAJUwAAAAlUAAAACVUAAAAJVgAAAAlXAAAACVgAAAAJWQAAAAlaAAAACVsAAAANHwcZAAAAAAEAAABAAAAABApJbmtQb2ludFYxAgAAAAlcAAAACV0AAAAJXgAAAAlfAAAACWAAAAAJYQAAAAliAAAACWMAAAAJZAAAAAllAAAACWYAAAAJZwAAAAloAAAACWkAAAAJagAAAAlrAAAACWwAAAAJbQAAAAluAAAACW8AAAAJcAAAAAlxAAAACXIAAAAJcwAAAAl0AAAACXUAAAAJdgAAAAl3AAAACXgAAAAJeQAAAAl6AAAACXsAAAAJfAAAAAl9AAAACX4AAAANHQcbAAAAAAEAAABAAAAABApJbmtQb2ludFYxAgAAAAl/AAAACYAAAAAJgQAAAAmCAAAACYMAAAAJhAAAAAmFAAAACYYAAAAJhwAAAAmIAAAACYkAAAAJigAAAAmLAAAACYwAAAAJjQAAAAmOAAAACY8AAAAJkAAAAAmRAAAACZIAAAAJkwAAAAmUAAAACZUAAAAJlgAAAAmXAAAACZgAAAAJmQAAAAmaAAAACZsAAAAJnAAAAAmdAAAACZ4AAAAJnwAAAAmgAAAACaEAAAAJogAAAAmjAAAACaQAAAAJpQAAAAmmAAAACacAAAANFwUcAAAACklua1BvaW50VjEEAAAAAVgBWQ5QcmVzc3VyZUZhY3RvcglUaW1lU3RhbXAAAAAABgYLEAIAAAAVhFP3yqXrPxBJkiRJkrc/AACCPgAAAAAAAAAAAR0AAAAcAAAAj4c16F/V6z+Q53me53m3PwAAsj4QAAAAAAAAAAEeAAAAHAAAAAvegDg85es/kOd5nud5tz8AAMg+EAAAAAAAAAABHwAAABwAAAAIixfZ9ATsP4AkSZIkSbc/AADNPhAAAAAAAAAAASAAAAAcAAAACIsX2fQE7D+AJEmSJEm3PwCA3T4QAAAAAAAAAAEhAAAAHAAAAAiLF9n0BOw/EMMwDMMwtz8AAOQ+LwAAAAAAAAABIgAAABwAAACLNMyIGPXrPwAAAAAAALc/AADoPi8AAAAAAAAAASMAAAAcAAAAj4c16F/V6z/Qtm3btm22PwCA6j4vAAAAAAAAAAEkAAAAHAAAABWEU/fKpes/sKqqqqqqtT8AgO0+LwAAAAAAAAABJQAAABwAAAAgKia2WWbrP4BhGIZhGLU/AADvPj4AAAAAAAAAASYAAAAcAAAAK9D4dOgm6z/geZ7neZ60PwAA8j4+AAAAAAAAAAEnAAAAHAAAAD3JNJO+x+o/wDAMwzAMtD8AgPY+PgAAAAAAAAABKAAAABwAAABOFdoQ3EjqPzAMwzAMw7M/AID5Pk4AAAAAAAAAASkAAAAcAAAAa7To7UCq6T+Q53me53mzPwAA/D5OAAAAAAAAAAEqAAAAHAAAAIRT98qlC+k/gCRJkiRJsz8AAPw+XgAAAAAAAAABKwAAABwAAAAgnLpXLl3oPwDDMAzDMLM/AAD8Pl4AAAAAAAAAASwAAAAcAAAAx4pQo0Vv5z+AYRiGYRizPwAA/D5tAAAAAAAAAAEtAAAAHAAAAPIim56AceY/gGEYhmEYsz8AAPw+bQAAAAAAAAABLgAAABwAAACktwOpJkTlPwDDMAzDMLM/AAD8Pn0AAAAAAAAAAS8AAAAcAAAA5JvzIX/H4z8QhmEYhmGzPwAA/D6NAAAAAAAAAAEwAAAAHAAAAKQpmEr7OuI/oKqqqqqqsz8AAP8+jQAAAAAAAAABMQAAABwAAABqCqbSvo7gP8AwDMMwDLQ/AAACP40AAAAAAAAAATIAAAAcAAAAYynRFEyl3T/Qtm3btm20PwBAAz+cAAAAAAAAAAEzAAAAHAAAAPg9VoQaLdo/cJ7neZ7ntD8AQAQ/nAAAAAAAAAABNAAAABwAAACOpURTMJXWPxCGYRiGYbU/AMAEP6wAAAAAAAAAATUAAAAcAAAAHGdgY7c80z8gDMMwDMO1PwCABT+sAAAAAAAAAAE2AAAAHAAAAI6JbZbZgtA/wPM8z/M8tj8AgAM/rAAAAAAAAAABNwAAABwAAADhZX1WS1DMP+B5nud5nrY/AIAAP7sAAAAAAAAAATgAAAAcAAAAmhJNwVTaxz8AAAAAAAC3PwCA5T67AAAAAAAAAAE5AAAAHAAAAFMZSm3Po8M/EMMwDMMwtz8AAME+ygAAAAAAAAABOgAAABwAAADgp0M3Wdi/P4AkSZIkSbc/AICBPsoAAAAAAAAAATsAAAAcAAAAQ8XENsts4T8AYRiGYRh2PwAAbD4AAAAAAAAAAAE8AAAAHAAAAEByW9eDjOE/AEmSJEmSdD8AAKI+DwAAAAAAAAABPQAAABwAAAA5H/J3PKzhPwCSJEmSJHk/AAC2Pg8AAAAAAAAAAT4AAAAcAAAAr89qCYr74T8A27Zt27Z9PwAAtT4PAAAAAAAAAAE/AAAAHAAAAKQpmEr7OuI/gJIkSZIkgT8AALs+DwAAAAAAAAABQAAAABwAAAAV2hDcSIriP4DzPM/zPIc/AAC9Ph8AAAAAAAAAAUEAAAAcAAAAAI5rXisJ4z8AYRiGYRiOPwCAvT4fAAAAAAAAAAFCAAAAHAAAAOfuXIHGp+M/gOd5nud5kj8AgLg+HwAAAAAAAAABQwAAABwAAADOT06kYUbkP4CqqqqqqpY/AICxPi8AAAAAAAAAAUQAAAAcAAAAsrA/x/zk5D+AYRiGYRiaPwAArj4vAAAAAAAAAAFFAAAAHAAAABVofDp0k+U/QJ7neZ7nnT8AAKs+PgAAAAAAAAABRgAAABwAAAD2dQT+x1HmP8Bt27Zt26A/AACpPj4AAAAAAAAAAUcAAAAcAAAA0jAjYtQv5z9Az/M8z/OiPwCAqj4+AAAAAAAAAAFIAAAAHAAAAK/rQcbgDeg/4DzP8zzPpT8AgK0+TgAAAAAAAAABSQAAABwAAAAI/at6yfvoP4AkSZIkSag/AIC0Pk4AAAAAAAAAAUoAAAAcAAAAYQ4WL7Lp6T8gz/M8z/OqPwAAvT5eAAAAAAAAAAFLAAAAHAAAADZ2yzN35+o/4Hme53merT8AAMo+XgAAAAAAAAABTAAAABwAAAAL3oA4POXrP1BVVVVVVbA/AADaPm0AAAAAAAAAAU0AAAAcAAAA55ifnEjD7D+wbdu2bduxPwCA4z5tAAAAAAAAAAFOAAAAHAAAAEf9crB4ke0/EIZhGIZhsz8AgOs+fQAAAAAAAAABTwAAABwAAAAsXmTTEzDuP/A8z/M8z7Q/AIDwPowAAAAAAAAAAVAAAAAcAAAAmbtzBRqf7j/A8zzP8zy2PwAA9T6MAAAAAAAAAAFRAAAAHAAAAI8VoUaL3u4/EEmSJEmStz8AAPo+jAAAAAAAAAABUgAAABwAAACPFaFGi97uPwAAAAAAALk/AIAAP5wAAAAAAAAAAVMAAAAcAAAAHGUotT2P7j/geZ7neZ66PwCAAz+cAAAAAAAAAAFUAAAAHAAAADKxzTJbEO4/QJIkSZIkvD8AwAY/rAAAAAAAAAABVQAAABwAAABMUNwPwHHtP6Cqqqqqqr0/AEAIP6wAAAAAAAAAAVYAAAAcAAAAa0JUTGyz7D9wnud5nue+PwDACD+6AAAAAAAAAAFXAAAAHAAAABWEU/fKpes/IEmSJEkSwD8AAAk/ugAAAAAAAAABWAAAABwAAABAHJ7yBajqP0iSJEmSpMA/AAAJP8oAAAAAAAAAAVkAAAAcAAAA7l2dnWSa6T9o27Zt2zbBPwCA+T7KAAAAAAAAAAFaAAAAHAAAAJmfnEjDjOg/SJIkSZKkwT8AgNc+2gAAAAAAAAABWwAAABwAAADHilCjRW/nP2AYhmEYBsI/AICSPtoAAAAAAAAAAVwAAAAcAAAATFDcD8Bx7T+2bdu2bbvsPwAAwD0AAAAAAAAAAAFdAAAAHAAAAExQ3A/Ace0/6nme53m+7D8AAAM+DwAAAAAAAAABXgAAABwAAADP+ZC/42HtP+p5nud5vuw/AAAUPg8AAAAAAAAAAV8AAAAcAAAAUqNFbwdS7T+GYRiGYbjsPwAAHD4PAAAAAAAAAAFgAAAAHAAAAFKjRW8HUu0/hmEYhmG47D8AADE+LgAAAAAAAAABYQAAABwAAABSo0VvB1LtPyZJkiRJsuw/AAA+Pi4AAAAAAAAAAWIAAAAcAAAAUqNFbwdS7T8mSZIkSbLsPwAAST4uAAAAAAAAAAFjAAAAHAAAAFKjRW8HUu0/9jzP8zyv7D8AAFA+LgAAAAAAAAABZAAAABwAAABSo0VvB1LtP8IwDMMwrOw/AABXPj4AAAAAAAAAAWUAAAAcAAAAUqNFbwdS7T9iGIZhGKbsPwAAaT4+AAAAAAAAAAFmAAAAHAAAAFKjRW8HUu0/MgzDMAyj7D8AgIA+PgAAAAAAAAABZwAAABwAAABSo0VvB1LtP/7/////n+w/AICGPj4AAAAAAAAAAWgAAAAcAAAA0kz6HitC7T+g53me55nsPwCAjz5OAAAAAAAAAAFpAAAAHAAAAFX2rs5OMu0/oOd5nueZ7D8AAJs+TgAAAAAAAAABagAAABwAAADan2N+ciLtP27btm3bluw/AICjPl0AAAAAAAAAAWsAAAAcAAAA5UU2PQHj7D9u27Zt25bsPwCArD5dAAAAAAAAAAFsAAAAHAAAAPI+clvXg+w/btu2bduW7D8AALM+bQAAAAAAAAABbQAAABwAAACLNMyIGPXrP27btm3bluw/AIC5Pn0AAAAAAAAAAW4AAAAcAAAAMyNi1C8H6z+g53me55nsPwAAwz59AAAAAAAAAAFvAAAAHAAAAGEOFi+y6ek/YhiGYRim7D8AAM8+jAAAAAAAAAABcAAAABwAAACVTDPpe6zoPyZJkiRJsuw/AADaPowAAAAAAAAAAXEAAAAcAAAAT4dusrA/5z96nud5nsfsPwCA5D6cAAAAAAAAAAFyAAAAHAAAABVofDp0k+U/MAzDMAzj7D8AgOw+nAAAAAAAAAABcwAAABwAAADkm/Mhf8fjPxqGYRiGAe0/AIDzPqsAAAAAAAAAAXQAAAAcAAAAsSLUaNHb4T/Q8zzP8xztPwAA9T6rAAAAAAAAAAF1AAAAHAAAAA6m0r6OwN8/JEmSJEky7T8AAPY+uwAAAAAAAAABdgAAABwAAAC5WWYLwqnbPxiGYRiGQe0/AAD2PrsAAAAAAAAAAXcAAAAcAAAAcbPMFoRT1z98nud5nkftPwAA9j67AAAAAAAAAAF4AAAAHAAAACO6ycL+HNM/GIZhGIZB7T8AgPE+ywAAAAAAAAABeQAAABwAAACb27oeZAzOP1RVVVVVNe0/AADsPssAAAAAAAAAAXoAAAAcAAAA01Bqex6dxj9gGIZhGCbtPwAA4z7aAAAAAAAAAAF7AAAAHAAAAOCnQzdZ2L8/DsMwDMMQ7T8AANk+2gAAAAAAAAABfAAAABwAAACI5dKFxG+1PxqGYRiGAe0/AADDPuoAAAAAAAAAAX0AAAAcAAAALRYvsukJqD9WVVVVVfXsPwAAqD7qAAAAAAAAAAF+AAAAHAAAAFag8enQTZY/9DzP8zzv7D8AAGU+GQEAAAAAAAABfwAAABwAAACAyN/xsAbdP5IkSZIkaeo/AAA4PgAAAAAAAAAAAYAAAAAcAAAAYynRFEyl3T/2PM/zPG/qPwAAfD4QAAAAAAAAAAGBAAAAHAAAAEg3WdifY94/JkmSJEly6j8AAI4+EAAAAAAAAAABggAAABwAAAAy67NaguLeP7Zt27Zte+o/AICPPhAAAAAAAAAAAYMAAAAcAAAAFEylfR2B3z/qeZ7neX7qPwCAmT4QAAAAAAAAAAGEAAAAHAAAAAhTaV9H4N8/6nme53l+6j8AgJ4+HwAAAAAAAAABhQAAABwAAAD1WS1BcT/gPxiGYRiGgeo/AACjPh8AAAAAAAAAAYYAAAAcAAAAY7c8c3eu4D+sqqqqqorqPwAApT4vAAAAAAAAAAGHAAAAHAAAAEsYLpYSTeE/PM/zPM+T6j8AgKY+LwAAAAAAAAABiAAAABwAAAArJrZZZgviPwAAAAAAoOo/AICnPj8AAAAAAAAAAYkAAAAcAAAAhDcgDk/54j/0PM/zPK/qPwCApz4/AAAAAAAAAAGKAAAAHAAAAFmf1RIU9+M/SpIkSZLE6j8AAKg+PwAAAAAAAAABiwAAABwAAACktwOpJkTlP5zneZ7n2eo/AACsPk4AAAAAAAAAAYwAAAAcAAAAbnnm7lyB5j8YhmEYhgHrPwCAsz5OAAAAAAAAAAGNAAAAHAAAAD07yTSTvuc/YhiGYRgm6z8AgLg+XgAAAAAAAAABjgAAABwAAACLpmAq7evoP66qqqqqSus/AAC8Pl4AAAAAAAAAAY8AAAAcAAAAYQ4WL7Lp6T/EMAzDMGzrPwCAvz5tAAAAAAAAAAGQAAAAHAAAADZ2yzN35+o/fJ7neZ6H6z8AAMQ+bQAAAAAAAAABkQAAABwAAAASMeqXg8XrP2AYhmEYpus/AIDIPn0AAAAAAAAAAZIAAAAcAAAAb5W9q7OT7D8YhmEYhsHrPwAAzT59AAAAAAAAAAGTAAAAHAAAANJM+h4rQu0/nud5nufZ6z8AgNQ+jQAAAAAAAAABlAAAABwAAAA9V6Dx6dDtPyZJkiRJ8us/AADePo0AAAAAAAAAAZUAAAAcAAAAJwv7c8xP7j+sqqqqqgrsPwAA5D6cAAAAAAAAAAGWAAAAHAAAABYSv1X2ru4/MAzDMAwj7D8AAOg+nAAAAAAAAAABlwAAABwAAACMwjfnQ/7uPxqGYRiGQew/AIDpPpwAAAAAAAAAAZgAAAAcAAAABMYZ2Ngt7z8AAAAAAGDsPwAA6z68AAAAAAAAAAGZAAAAHAAAAP5ysHiRTe8/rKqqqqqK7D8AgOw+vAAAAAAAAAABmgAAABwAAACBHGUotT3vP+p5nud5vuw/AIDvPrwAAAAAAAAAAZsAAAAcAAAAjxWhRove7j+4bdu2bfvsPwCA+T7LAAAAAAAAAAGcAAAAHAAAACcL+3PMT+4/6Hme53k+7T8AQAQ/ywAAAAAAAAABnQAAABwAAABMUNwPwHHtP6yqqqqqiu0/AMAIP8sAAAAAAAAAAZ4AAAAcAAAAgI75yYk07D/S8zzP89ztPwDADD/bAAAAAAAAAAGfAAAAHAAAADZ2yzN35+o/JkmSJEky7j8AwA4/2wAAAAAAAAABoAAAABwAAADysAb9q3rpP0qSJEmShO4/AMAQP+oAAAAAAAAAAaEAAAAcAAAAqJjYZpkt6D9w27Zt29buPwCAEj/qAAAAAAAAAAGiAAAAHAAAAN3W9SBj8OY/oud5nucZ7z8AABU/+gAAAAAAAAABowAAABwAAAAKwql75dLlP2zbtm3bVu8/AAAVP/oAAAAAAAAAAaQAAAAcAAAANVr0diDV5D98nud5nofvPwCAFD8KAQAAAAAAAAGlAAAAHAAAAFZMbLPMFuQ/xDAMwzCs7z8AgPs+CgEAAAAAAAABpgAAABwAAADn7lyBxqfjP6yqqqqqyu8/AAC5PhkBAAAAAAAAAacAAAAcAAAA2fUgY/AG5D9s27Zt29bvPwAAaD4ZAQAAAAAAAAs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40254|recordEnd=269396|recordLength=379274|start=240254|end=269396|audioFormat={00001610-0000-0010-8000-00AA00389B71}|audioRate=44100|muted=false|volume=0.8|fadeIn=0|fadeOut=0|videoFormat={34363248-0000-0010-8000-00AA00389B71}|videoRate=15|videoWidth=256|videoHeight=25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YAAAAHAAAABwMAAAAAAQAAAAgAAAAECUlua0F0b21WMQIAAAAJBAAAAAkFAAAACQYAAAAJBwAAAAkIAAAACQkAAAANAgUEAAAAC1BlblN0cm9rZVYxBAAAAApBdHRyaWJ1dGVzBVRyYWNlCVN0YXJ0VGltZQRUeXBlBAQABA9QZW5BdHRyaWJ1dGVzVjECAAAACklua1RyYWNlVjECAAAAEAxBY3Rpb25UeXBlVjECAAAAAgAAAAkKAAAACQsAAACaFAAAAAAAAAX0////DEFjdGlvblR5cGVWMQEAAAAHdmFsdWVfXwAIAgAAAAAAAAABBQAAAAQAAAAJDQAAAAkOAAAAfhYAAAAAAAAB8f////T///8AAAAAAQYAAAAEAAAACRAAAAAJEQAAAB4cAAAAAAAAAe7////0////AAAAAAEHAAAABAAAAAkTAAAACRQAAADHHgAAAAAAAAHr////9P///wAAAAABCAAAAAQAAAAJFgAAAAkXAAAA7zgAAAAAAAAB6P////T///8AAAAAAQkAAAAEAAAACRkAAAAJGgAAABI7AAAAAAAAAeX////0////AAAAAAUKAAAAD1BlbkF0dHJpYnV0ZXNWMQoAAAAHX2NvbG9yQQdfY29sb3JSB19jb2xvckcHX2NvbG9yQgpGaXRUb0N1cnZlBkhlaWdodA5JZ25vcmVQcmVzc3VyZQ1Jc0hpZ2hsaWdodGVyBVNoYXBlBVdpZHRoAAAAAAAAAAAEAAICAgIBBgEBDEJydXNoU2hhcGVWMQIAAAAGAgAAAP8AAAAAAAAAAAAACEAAAAXk////DEJydXNoU2hhcGVWMQEAAAAHdmFsdWVfXwAIAgAAAAEAAAAAAAAAAAAIQAULAAAACklua1RyYWNlVjEDAAAADUxpc3RgMStfaXRlbXMMTGlzdGAxK19zaXplD0xpc3RgMStfdmVyc2lvbgQAABhTaGFyZWQuSW5raW5nLklua1BvaW50W10CAAAACAgCAAAACR0AAAAcAAAAHAAAAAENAAAACgAAAP8AAAAAAAAAAAAACEAAAAHi////5P///wEAAAAAAAAAAAAIQAEOAAAACwAAAAkfAAAAJAAAACQAAAABEAAAAAoAAAD/AAAAAAAAAAAAAAhAAAAB4P///+T///8BAAAAAAAAAAAACEABEQAAAAsAAAAJIQAAACcAAAAnAAAAARMAAAAKAAAA/wAAAAAAAAAAAAAIQAAAAd7////k////AQAAAAAAAAAAAAhAARQAAAALAAAACSMAAAAqAAAAKgAAAAEWAAAACgAAAP8AAAAAAAAAAAAACEAAAAHc////5P///wEAAAAAAAAAAAAIQAEXAAAACwAAAAklAAAAIgAAACIAAAABGQAAAAoAAAD/AAAAAAAAAAAAAAhAAAAB2v///+T///8BAAAAAAAAAAAACEABGgAAAAsAAAAJJwAAADEAAAAxAAAABx0AAAAAAQAAACAAAAAECklua1BvaW50VjECAAAACSgAAAAJKQAAAAkqAAAACSsAAAAJLAAAAAktAAAACS4AAAAJLwAAAAkwAAAACTEAAAAJMgAAAAkzAAAACTQAAAAJNQAAAAk2AAAACTcAAAAJOAAAAAk5AAAACToAAAAJOwAAAAk8AAAACT0AAAAJPgAAAAk/AAAACUAAAAAJQQAAAAlCAAAACUMAAAANBAcfAAAAAAEAAABAAAAABApJbmtQb2ludFYxAgAAAAlEAAAACUUAAAAJRgAAAAlHAAAACUgAAAAJSQAAAAlKAAAACUsAAAAJTAAAAAlNAAAACU4AAAAJTwAAAAlQAAAACVEAAAAJUgAAAAlTAAAACVQAAAAJVQAAAAlWAAAACVcAAAAJWAAAAAlZAAAACVoAAAAJWwAAAAlcAAAACV0AAAAJXgAAAAlfAAAACWAAAAAJYQAAAAliAAAACWMAAAAJZAAAAAllAAAACWYAAAAJZwAAAA0cByEAAAAAAQAAAEAAAAAECklua1BvaW50VjECAAAACWgAAAAJaQAAAAlqAAAACWsAAAAJbAAAAAltAAAACW4AAAAJbwAAAAlwAAAACXEAAAAJcgAAAAlzAAAACXQAAAAJdQAAAAl2AAAACXcAAAAJeAAAAAl5AAAACXoAAAAJewAAAAl8AAAACX0AAAAJfgAAAAl/AAAACYAAAAAJgQAAAAmCAAAACYMAAAAJhAAAAAmFAAAACYYAAAAJhwAAAAmIAAAACYkAAAAJigAAAAmLAAAACYwAAAAJjQAAAAmOAAAADRkHIwAAAAABAAAAQAAAAAQKSW5rUG9pbnRWMQI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NFgclAAAAAAEAAABAAAAABApJbmtQb2ludFYxAgAAAAm5AAAACboAAAAJuwAAAAm8AAAACb0AAAAJvgAAAAm/AAAACcAAAAAJwQAAAAnCAAAACcMAAAAJxAAAAAnFAAAACcYAAAAJxwAAAAnIAAAACckAAAAJygAAAAnLAAAACcwAAAAJzQAAAAnOAAAACc8AAAAJ0AAAAAnRAAAACdIAAAAJ0wAAAAnUAAAACdUAAAAJ1gAAAAnXAAAACdgAAAAJ2QAAAAnaAAAADR4HJwAAAAABAAAAQAAAAAQKSW5rUG9pbnRWMQI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0PBSgAAAAKSW5rUG9pbnRWMQQAAAABWAFZDlByZXNzdXJlRmFjdG9yCVRpbWVTdGFtcAAAAAAGBgsQAgAAAKZ4fbFJguU/WStgrYC17T8AAJ4+AAAAAAAAAAABKQAAACgAAABtzd3BLe7lPyvLsizLsu0/AIDaPhAAAAAAAAAAASoAAAAoAAAAbc3dwS3u5T/TClgrYK3tPwAA9j4QAAAAAAAAAAErAAAAKAAAAKZ4fbFJguU/0wpYK2Ct7T8AAPk+EAAAAAAAAAABLAAAACgAAAAozhg/dmPlP9MKWCtgre0/AEAEPx8AAAAAAAAAAS0AAAAoAAAAZM6BEzk15T/TClgrYK3tPwCACj8fAAAAAAAAAAEuAAAAKAAAAGF5uC6S9+Q/0wpYK2Ct7T8AwBA/HwAAAAAAAAABLwAAACgAAAAez7yQgarkP39K/Sn1p+0/AIAVPy8AAAAAAAAAATAAAAAoAAAAWHpcgJ0+5D9/Sv0p9aftPwCAGj8vAAAAAAAAAAExAAAAKAAAAA97l/3ls+M/KYqiKIqi7T8AwBw/PwAAAAAAAAABMgAAACgAAACKJqDBxBnjPymKoiiKou0/AMAeP04AAAAAAAAAATMAAAAoAAAAPtIRWmZR4j/RyUcnH53tPwCAID9OAAAAAAAAAAE0AAAAKAAAAG9+VZuNLOE/ewntJbSX7T8AwCA/TgAAAAAAAAABNQAAACgAAAA8q5/vG5TfP0+pP6X+lO0/AAAhP14AAAAAAAAAATYAAAAoAAAAGK8vNkmw3D9PqT+l/pTtPwAAIT9eAAAAAAAAAAE3AAAAKAAAAO6yv3x2zNk/T6k/pf6U7T8AgCE/bgAAAAAAAAABOAAAACgAAADNtk/Do+jWP3sJ7SW0l+0/AMAhP24AAAAAAAAAATkAAAAoAAAAo2UWJSrH0z97Ce0ltJftPwDAIT99AAAAAAAAAAE6AAAAKAAAAPm+QfmDxNA/ewntJbSX7T8AACI/jQAAAAAAAAABOwAAACgAAACuMNqau4PLP/sp9afUn+0/AAAiP40AAAAAAAAAATwAAAAoAAAAZOHon1jwxj8piqIoiqLtPwAAIj+NAAAAAAAAAAE9AAAAKAAAACqS96T1XMI/f0r9KfWn7T8AACI/jQAAAAAAAAABPgAAACgAAAD3LVd6XIC9P39K/Sn1p+0/AEAgP5wAAAAAAAAAAT8AAAAoAAAAs4vkPWk9tz8piqIoiqLtPwCAHj+cAAAAAAAAAAFAAAAAKAAAAGs9l5QR8bE/+yn1p9Sf7T8AwBU/rAAAAAAAAAABQQAAACgAAABKim5D2FKoP3sJ7SW0l+0/AMAKP6wAAAAAAAAAAUIAAAAoAAAA7ulDqvudoD9PqT+l/pTtPwAA8T68AAAAAAAAAAFDAAAAKAAAABzjx26srJU/z4g3I96M7T8AAMc+vAAAAAAAAAABRAAAACgAAACeWPBWEYjdPxWwVsBaAew/AAB4PgAAAAAAAAAAAUUAAAAoAAAAlq5djcMM3T/nDpk7ZO7rPwCAqj4PAAAAAAAAAAFGAAAAKAAAAJauXY3DDN0/DS42uNjg6z8AAMA+DwAAAAAAAAABRwAAACgAAACWrl2NwwzdP4sNLja42Os/AIC7Pg8AAAAAAAAAAUgAAAAoAAAAlq5djcMM3T+LDS42uNjrPwAAvj4PAAAAAAAAAAFJAAAAKAAAAB5Zwv+WK90/N47jOI7j6z8AgLk+HwAAAAAAAAABSgAAACgAAACeWPBWEYjdP+cOmTtk7us/AAC0Ph8AAAAAAAAAAUsAAAAoAAAAqgKDIF8D3j+Vj04+OvnrPwAAtj4fAAAAAAAAAAFMAAAAKAAAADBXelyAnd4/QRAEQRAE7D8AALs+LgAAAAAAAAABTQAAACgAAAA2VtYKdVbfP0VRFEVRFOw/AAC+Pi4AAAAAAAAAAU4AAAAoAAAAJNX9Togm4D9JkiRJkiTsPwCAwj4+AAAAAAAAAAFPAAAAKAAAAKkp9YqpwOA/eTPizYg37D8AAMk+PgAAAAAAAAABUAAAACgAAACyKFE5nnnhP1NVVVVVVew/AADPPk4AAAAAAAAAAVEAAAAoAAAA/nzfoPxB4j/btm3btm3sPwCA1T5OAAAAAAAAAAFSAAAAKAAAAIx7aaZrV+M/N/no5KOT7D8AgNk+XQAAAAAAAAABUwAAACgAAAAbevOr2mzkP+/7vu/7vuw/AIDdPl0AAAAAAAAAAVQAAAAoAAAAZyNL+N9y5T/RXkJ7Ce3sPwAA3j5tAAAAAAAAAAFVAAAAKAAAADMiPtIRWuY/hWEYhmEY7T8AAN4+bQAAAAAAAAABVgAAACgAAAD+IDGsQ0HnP72E9hLaS+0/AADfPn0AAAAAAAAAAVcAAAAoAAAAx8paoc7q5z9xh8wdMnftPwCA4D59AAAAAAAAAAFYAAAAKAAAAA3KHySGdeg/KYqiKIqi7T8AgOI+jAAAAAAAAAABWQAAACgAAACTyU17ANLoP92MeDPize0/AIDkPowAAAAAAAAAAVoAAAAoAAAAlh4XYKcP6T/pT6k/pf7tPwCA5j6cAAAAAAAAAAFbAAAAKAAAAJYeF2CnD+k/IXOHzB0y7j8AgOg+nAAAAAAAAAABXAAAACgAAACTyU17ANLoPy02uNjgYu4/AIDtPqsAAAAAAAAAAV0AAAAoAAAAznTtahxm6D9lWZZlWZbuPwCA9D6rAAAAAAAAAAFeAAAAKAAAAMR1kbwnrec/nXx08tHJ7j8AgP0+qwAAAAAAAAABXwAAACgAAAA4zNCbX9XmP3/f933f9+4/AAAEP7sAAAAAAAAAAWAAAAAoAAAArSIQe5f95T8z4s2INyPvPwCABj+7AAAAAAAAAAFhAAAAKAAAAOEjHaFlFuU/vYT2EtpL7z8AQAg/ywAAAAAAAAABYgAAACgAAABYelyAnT7kP0cnH518dO8/AMAJP8sAAAAAAAAAAWMAAAAoAAAADCbOGD924z8jSZIkSZLvPwCACz/aAAAAAAAAAAFkAAAAKAAAAMTRP7HgreI/f0r9KfWn7z8AwAs/2gAAAAAAAAABZQAAACgAAAD7Jxa8VQTiP9tLaC+hve8/AAAMP+oAAAAAAAAAAWYAAAAoAAAAMn7sxspa4T/djHgz4s3vPwCAAD/qAAAAAAAAAAFnAAAAKAAAAC3UWf183+A/tW3btm3b7z8AAOA+GQEAAAAAAAABaAAAACgAAAD+IDGsQ0HnP/d93/d93+A/AAC4PQAAAAAAAAAAAWkAAAAoAAAAQsssSlSO5z8j3ox4M+LgPwAA/j0QAAAAAAAAAAFqAAAAKAAAAMR1kbwnrec/I96MeDPi4D8AABA+EAAAAAAAAAABawAAACgAAAAEy8N1kbznPyPejHgz4uA/AAANPhAAAAAAAAAAAWwAAAAoAAAABMvDdZG85z8j3ox4M+LgPwAAED4QAAAAAAAAAAFtAAAAKAAAAATLw3WRvOc/I96MeDPi4D8AABA+EAAAAAAAAAABbgAAACgAAAAEy8N1kbznPyPejHgz4uA/AAAQPh8AAAAAAAAAAW8AAAAoAAAARCD2LvvL5z8j3ox4M+LgPwAAGD4fAAAAAAAAAAFwAAAAKAAAAMfKWqHO6uc/I96MeDPi4D8AACU+HwAAAAAAAAABcQAAACgAAABHdb8TognoPyPejHgz4uA/AABCPh8AAAAAAAAAAXIAAAAoAAAAyR8khnUo6D/3fd/3fd/gPwAAZT4vAAAAAAAAAAFzAAAAKAAAAE3KiPhIR+g/yx0yd8jc4D8AgIE+LwAAAAAAAAABdAAAACgAAADOdO1qHGboP5+9hPYS2uA/AACQPj8AAAAAAAAAAXUAAAAoAAAADcofJIZ16D+fvYT2EtrgPwAAmz4/AAAAAAAAAAF2AAAAKAAAAFAfUt3vhOg/dV3XdV3X4D8AAKQ+PwAAAAAAAAABdwAAACgAAABQH1Ld74ToP3Vd13Vd1+A/AACoPkMAAAAAAAAAAXgAAAAoAAAADcofJIZ16D91Xdd1XdfgPwCAqj5DAAAAAAAAAAF5AAAAKAAAAI4fu7GyVug/dV3XdV3X4D8AgKw+QwAAAAAAAAABegAAACgAAADJHySGdSjoP3Vd13Vd1+A/AICvPmIAAAAAAAAAAXsAAAAoAAAAx8paoc7q5z+fvYT2EtrgPwAAtD5iAAAAAAAAAAF8AAAAKAAAAAF2+pDqfuc/yx0yd8jc4D8AgLk+YgAAAAAAAAABfQAAACgAAAA4zNCbX9XmPyPejHgz4uA/AIDAPnIAAAAAAAAAAX4AAAAoAAAAbyKnptQr5j+n/pT6U+rgPwCAyT6CAAAAAAAAAAF/AAAAKAAAAGcjS/jfcuU/f9/3fd/34D8AANM+kQAAAAAAAAABgAAAACgAAACbJFgerovkP1fAWgFrBeE/AIDZPpEAAAAAAAAAAYEAAAAoAAAAkNAyixKV4z8vob2E9hLhPwAA4D6RAAAAAAAAAAGCAAAAKAAAAMF8dsw5cOI/XUJ7Ce0l4T8AgOM+oQAAAAAAAAABgwAAACgAAADv0/Aoug3hPzkj3ox4M+E/AADmPqEAAAAAAAAAAYQAAAAoAAAANgENJs4Y3z/jo5OPTj7hPwCA6D6xAAAAAAAAAAGFAAAAKAAAAIxaOPonFtw/O2TukLlD4T8AgOo+sQAAAAAAAAABhgAAACgAAABqXshAVTLZP2XEmxFvRuE/AIDsPsAAAAAAAAAAAYcAAAAoAAAAxQy9+VVt1j9lxJsRb0bhPwCA7j7AAAAAAAAAAAGIAAAAKAAAAKNlFiUqx9M/O2TukLlD4T8AgO8+0AAAAAAAAAABiQAAACgAAACGEzk1pV7RPxEEQRAEQeE/AIDvPtAAAAAAAAAAAYoAAAAoAAAA0CxKVI5nzj/jo5OPTj7hPwCA7j7fAAAAAAAAAAGLAAAAKAAAAJbdWFkr1Mk/uUPmDpk74T8AAO0+3wAAAAAAAAABjAAAACgAAABoN1bWCnXGP43jOI7jOOE/AIDZPu8AAAAAAAAAAY0AAAAoAAAAQpCvAd/Owz+N4ziO4zjhPwAAvz7vAAAAAAAAAAGOAAAAKAAAACroZNun4cE/jeM4juM44T8AgIM+7wAAAAAAAAABjwAAACgAAADj1JR6xVTgPwYXG1xscN8/AACCPgAAAAAAAAAAAZAAAAAoAAAA5ileX2yS4D8GFxtcbHDfPwCAsz4PAAAAAAAAAAGRAAAAKAAAACl/kBjWoeA/BhcbXGxw3z8AAMo+DwAAAAAAAAABkgAAACgAAABp1MLRP7HgPwYXG1xscN8/AIDKPg8AAAAAAAAAAZMAAAAoAAAAqSn1iqnA4D8GFxtcbHDfPwCA1T4fAAAAAAAAAAGUAAAAKAAAAC3UWf183+A/BhcbXGxw3z8AgNk+HwAAAAAAAAABlQAAACgAAACsfr5vUP7gPwYXG1xscN8/AIDbPi4AAAAAAAAAAZYAAAAoAAAAb35Vm40s4T8GFxtcbHDfPwAA3D4uAAAAAAAAAAGXAAAAKAAAAHLTHoA0auE/BhcbXGxw3z8AAN0+LgAAAAAAAAABmAAAACgAAAC4fRoeRbfhPwYXG1xscN8/AIDdPj4AAAAAAAAAAZkAAAAoAAAAO31Idb8T4j8GFxtcbHDfPwCA3D4+AAAAAAAAAAGaAAAAKAAAAAHSqIWjf+I/BhcbXGxw3z8AANw+TgAAAAAAAAABmwAAACgAAABG0W0IWwrjPwZYK2CtgN8/AADcPk4AAAAAAAAAAZwAAAAoAAAAkyX8b7nS4z+6GfFmxJvfPwAA3D5dAAAAAAAAAAGdAAAAKAAAAJskWB6ui+Q/FhtcbHCx3z8AAN4+XQAAAAAAAAABngAAACgAAACkI7TMokTlP3Icx3Ecx98/AIDiPm0AAAAAAAAAAZ8AAAAoAAAAbc3dwS3u5T/KHTJ3yNzfPwCA5T5tAAAAAAAAAAGgAAAAKAAAAPYh1f1OiOY/0p9Sf0r93z8AgOk+fQAAAAAAAAABoQAAACgAAAB7dsw5cCLnP5fQXkJ7CeA/AADqPn0AAAAAAAAAAaIAAAAoAAAAQsssSlSO5z9vscHFBhfgPwAA6j6MAAAAAAAAAAGjAAAAKAAAAMfKWqHO6uc/SZIkSZIk4D8AAOo+jAAAAAAAAAABpAAAACgAAAAKdVY/3zfoPyFzh8wdMuA/AADqPpwAAAAAAAAAAaUAAAAoAAAADcofJIZ16D/7U+pPqT/gPwAA6j6cAAAAAAAAAAGmAAAAKAAAANHJtk/Do+g/13Vd13Vd4D8AAOo+qwAAAAAAAAABpwAAACgAAABTdBvClsLoPwtYK2CtgOA/AADrPrsAAAAAAAAAAagAAAAoAAAAk8lNewDS6D9pmqZpmqbgPwCA6z67AAAAAAAAAAGpAAAAKAAAAJPJTXsA0ug/8zzP8zzP4D8AAO0+uwAAAAAAAAABqgAAACgAAABTdBvClsLoP6k/pf6U+uA/AIDtPssAAAAAAAAAAasAAAAoAAAA0cm2T8Oj6D+LoiiKoijhPwCA7T7LAAAAAAAAAAGsAAAAKAAAAI4fu7GyVug/PaX+lPpT4T8AgOw+2gAAAAAAAAABrQAAACgAAACIdSjoZNvnP/Wn1J9Sf+E/AADrPtoAAAAAAAAAAa4AAAAoAAAAe3bMOXAi5z/XClgrYK3hPwCA7j7qAAAAAAAAAAGvAAAAKAAAAPPMCxmoSuY/iw0uNrjY4T8AgPQ+6gAAAAAAAAABsAAAACgAAAAozhg/dmPlP0EQBEEQBOI/AID/PvoAAAAAAAAAAbEAAAAoAAAAXM8lZUR85D+fUn9K/SniPwDABj/6AAAAAAAAAAGyAAAAKAAAAJDQMosSleM/fXTy0clH4j8AgAs/CQEAAAAAAAABswAAACgAAADE0T+x4K3iPy02uNjgYuI/AAAQPwkBAAAAAAAAAbQAAAAoAAAAOCh/kBjW4T+HNyPejHjiPwAAEj8ZAQAAAAAAAAG1AAAAKAAAAO/T8Ci6DeE/4ziO4ziO4j8AQBM/GQEAAAAAAAABtgAAACgAAABnf/nsmHPgP+V5nud5nuI/AMAIPygBAAAAAAAAAbcAAAAoAAAAoSqZ3LQH4D8VG1xscLHiPwAA8z4oAQAAAAAAAAG4AAAAKAAAAMKqzUaW8N8/7/u+7/u+4j8AAKg+VwEAAAAAAAABuQAAACgAAAA7xeuLTRLsPwiZO2TukLE/AAAgPgAAAAAAAAAAAboAAAAoAAAAAMWCt4pA7D/AmxFvRryxPwAAXz4QAAAAAAAAAAG7AAAAKAAAAL9vUP4gMew/wJsRb0a8sT8AAHw+EAAAAAAAAAABvAAAACgAAAAAxYK3ikDsPwiZO2TukLE/AACDPhAAAAAAAAAAAb0AAAAoAAAAAMWCt4pA7D+wl9BeQnuxPwAAkj4QAAAAAAAAAAG+AAAAKAAAAADFgreKQOw/oJOPTj46sT8AgJ0+HwAAAAAAAAABvwAAACgAAAC/b1D+IDHsP+CQuUPmDrE/AICoPh8AAAAAAAAAAcAAAAAoAAAAfxoeRbch7D+Aiw0uNriwPwAAsz4fAAAAAAAAAAHBAAAAKAAAADvF64tNEuw/YIOLDS42sD8AAL0+LwAAAAAAAAABwgAAACgAAAD9b7nS4wLsP+D7vu/7vq8/AIDBPi8AAAAAAAAAAcMAAAAoAAAAOXAip6bU6z/Q8zzP8zyvPwCAxj4/AAAAAAAAAAHEAAAAKAAAALrFvTTTtes/YO6QuUPmrj8AAM0+PwAAAAAAAAABxQAAACgAAAD2xSYJlofrP2DukLlD5q4/AADRPj8AAAAAAAAAAcYAAAAoAAAA83BdJO9J6z/Q8zzP8zyvPwAA1D5OAAAAAAAAAAHHAAAAKAAAAPAblD9IDOs/qIC1AtYKsD8AANQ+TgAAAAAAAAAByAAAACgAAAArxzMvZKDqPxiGYRiGYbA/AADUPl4AAAAAAAAAAckAAAAoAAAAoXI880IG6j/YjHgz4s2wPwAA1D5tAAAAAAAAAAHKAAAAKAAAABrJe9J6Luk/4JC5Q+YOsT8AANQ+bQAAAAAAAAABywAAACgAAADJHySGdSjoP6CTj04+OrE/AADXPn0AAAAAAAAAAcwAAAAoAAAAeSEDVcnk5j+gk49OPjqxPwAA3T6NAAAAAAAAAAHNAAAAKAAAACoj4iMdoeU/oJOPTj46sT8AAOA+jQAAAAAAAAABzgAAACgAAACYz445B07kP1CWZVmWZbE/AIDhPo0AAAAAAAAAAc8AAAAoAAAARtFtCFsK4z+wl9BeQnuxPwAA4z6cAAAAAAAAAAHQAAAAKAAAAHUo6GTbp+E/CJk7ZO6QsT8AgOU+nAAAAAAAAAAB0QAAACgAAACjf2LBW0XgP8CbEW9GvLE/AIDrPqwAAAAAAAAAAdIAAAAoAAAAJFgerovk3T9wnud5nuexPwCA8z6sAAAAAAAAAAHTAAAAKAAAAAYGQb4GfNs/cJ7neZ7nsT8AgPg+rAAAAAAAAAAB1AAAACgAAADps2POgRPZP8CbEW9GvLE/AAD9PrwAAAAAAAAAAdUAAAAoAAAAzbZPw6Po1j8ImTtk7pCxPwAA/j68AAAAAAAAAAHWAAAAKAAAAC5koCqZ3NQ/CJk7ZO6QsT8AAP4+ywAAAAAAAAAB1wAAACgAAAAdER/pCC3TP7CX0F5Ce7E/AIDtPssAAAAAAAAAAdgAAAAoAAAABRNnjB+70T9QlmVZlmWxPwCA1j7bAAAAAAAAAAHZAAAAKAAAAPm+QfmDxNA/oJOPTj46sT8AALQ+2wAAAAAAAAAB2gAAACgAAAB0akq9YirQP6CTj04+OrE/AABbPgoBAAAAAAAAAdsAAAAoAAAAP3ZjZa1Q5z+AzB0yd8iMPwAARD4AAAAAAAAAAAHcAAAAKAAAAHt2zDlwIuc/AGsFrBWwhj8AAIc+AwAAAAAAAAAB3QAAACgAAAC7djUOM/TmPwBK/Sn1p4Q/AACYPgMAAAAAAAAAAd4AAAAoAAAAOMzQm1/V5j+ANE3TNE2DPwCAlz4DAAAAAAAAAAHfAAAAKAAAAHXMOXAip+Y/AB+dfHTygT8AAJ0+AwAAAAAAAAAB4AAAACgAAAC2zKJE5XjmPwAURVEURYE/AAChPgMAAAAAAAAAAeEAAAAoAAAAsHfZXz475j+A53me53l+PwAApj4SAAAAAAAAAAHiAAAAKAAAAK0iEHuX/eU/gNHJRycffT8AAK4+EgAAAAAAAAAB4wAAACgAAACpzUaW8L/lP4CQuUPmDnk/AAC3PhIAAAAAAAAAAeQAAAAoAAAApnh9sUmC5T+AT6k/pf50PwCAuz4iAAAAAAAAAAHlAAAAKAAAAKQjtMyiROU/gDn56OSjcz8AALs+IgAAAAAAAAAB5gAAACgAAADhIx2hZRblP4A5+ejko3M/AIC5PjEAAAAAAAAAAecAAAAoAAAAnnkhA1XJ5D+AJEmSJElyPwCAuT4xAAAAAAAAAAHoAAAAKAAAANt5itcXm+Q/gCRJkiRJcj8AgLs+MQAAAAAAAAAB6QAAACgAAACbJFgerovkP4A5+ejko3M/AADAPkEAAAAAAAAAAeoAAAAoAAAAmyRYHq6L5D+AT6k/pf50PwCAxT5BAAAAAAAAAAHrAAAAKAAAAB7PvJCBquQ/gLsZ8WbEez8AgMw+QQAAAAAAAAAB7AAAACgAAADhIx2hZRblP4AJ7SW0l4A/AIDUPlEAAAAAAAAAAe0AAAAoAAAAKiPiIx2h5T8AawWsFbCGPwAA2T5gAAAAAAAAAAHuAAAAKAAAADMiPtIRWuY/AO0ltJfQjj8AAN0+cAAAAAAAAAAB7wAAACgAAAC+y/7y2THnP+A8z/M8z5M/AADhPoAAAAAAAAAAAfAAAAAoAAAAR3W/E6IJ6D8AmTtk7pCZPwAA5T6AAAAAAAAAAAHxAAAAKAAAANMegDRq4eg/gO/7vu/7nj8AAOg+gAAAAAAAAAAB8gAAACgAAABeyEBVMrnpP8AdMnfI3KE/AIDrPo8AAAAAAAAAAfMAAAAoAAAApxzPvJCB6j9gRrwZ8WakPwAA7T6PAAAAAAAAAAH0AAAAKAAAALQbK2uFOus/UGxwscHFpj8AgO4+nwAAAAAAAAAB9QAAACgAAAB8xVRgEOTrP1CSJEmSJKk/AIDuPp8AAAAAAAAAAfYAAAAoAAAAhcSwDgWd7D/AsizLsiyrPwAA7j6uAAAAAAAAAAH3AAAAKAAAAI3DDL35Ve0/QNM0TdM0rT8AAO4+rgAAAAAAAAAB+AAAACgAAAAXGAT5GvDtP3D2EtpLaK8/AADuPr4AAAAAAAAAAfkAAAAoAAAAHcKWwmhr7j8ojuM4juOwPwAA8D6+AAAAAAAAAAH6AAAAKAAAAOMW99JM1+4/cJ7neZ7nsT8AAPM+zgAAAAAAAAAB+wAAACgAAAAlwfJwXSTvP7iu67qu67I/AAD2Ps4AAAAAAAAAAfwAAAAoAAAA6cCJnJpS7z9QwFoBawW0PwCA+D7OAAAAAAAAAAH9AAAAKAAAAOnAiZyaUu8/8NHJRycftT8AgP0+3QAAAAAAAAAB/gAAACgAAADla8C38xTvP4DjOI7jOLY/AEACP90AAAAAAAAAAf8AAAAoAAAAX2ySYHm47j/Y933f9323PwCABT/tAAAAAAAAAAEAAQAAKAAAABltzd3BLe4/GAiCIAiCuD8AwAg/7QAAAAAAAAABAQEAACgAAABRw6PoNoTtP2AYhmEYhrk/AMALP/0AAAAAAAAAAQIBAAAoAAAAhxl686va7D+YKIqiKIq6PwBADz/9AAAAAAAAAAEDAQAAKAAAAH8aHkW3Iew/2DiO4ziOuz8AgBE/DAEAAAAAAAABBAEAACgAAABzG8KWwmjrP8BHJx+dfLw/AAATPwwBAAAAAAAAAQUBAAAoAAAAaxxm6M2v6j8IWCtgrYC9PwDAFD8cAQAAAAAAAAEGAQAAKAAAAGEdCjrZ9uk/oGmapmmavj8AgBY/HAEAAAAAAAABBwEAACgAAADZyBL+t1zpP/B93/d9378/AIAXPysBAAAAAAAAAQgBAAAoAAAAk8lNewDS6D9wyNwhc4fAPwDAFz8rAQAAAAAAAAEJAQAAKAAAAM507WocZug/9NHJRycfwT8AABQ/OwEAAAAAAAABCgEAACgAAADJHySGdSjoP7xaAWsFrME/AAAPPzsBAAAAAAAAAQsBAAAoAAAAByCNWjj65z+QZVmWZVnCPwAAzT5qAQAAAAAAAAs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69396|recordEnd=289698|recordLength=379274|start=269396|end=289698|audioFormat={00001610-0000-0010-8000-00AA00389B71}|audioRate=44100|muted=false|volume=0.8|fadeIn=0|fadeOut=0|videoFormat={34363248-0000-0010-8000-00AA00389B71}|videoRate=15|videoWidth=256|videoHeight=25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QAAAAFAAAABwMAAAAAAQAAAAQAAAAECUlua0F0b21WMQIAAAAJBAAAAAkFAAAACQYAAAAJBwAAAAUEAAAAC1BlblN0cm9rZVYxBAAAAApBdHRyaWJ1dGVzBVRyYWNlCVN0YXJ0VGltZQRUeXBlBAQABA9QZW5BdHRyaWJ1dGVzVjECAAAACklua1RyYWNlVjECAAAAEAxBY3Rpb25UeXBlVjECAAAAAgAAAAkIAAAACQkAAAAsGwAAAAAAAAX2////DEFjdGlvblR5cGVWMQEAAAAHdmFsdWVfXwAIAgAAAAAAAAABBQAAAAQAAAAJCwAAAAkMAAAA8BwAAAAAAAAB8/////b///8AAAAAAQYAAAAEAAAACQ4AAAAJDwAAAHggAAAAAAAAAfD////2////AAAAAAEHAAAABAAAAAkRAAAACRIAAADjIQAAAAAAAAHt////9v///wAAAAAFCAAAAA9QZW5BdHRyaWJ1dGVzVjEKAAAAB19jb2xvckEHX2NvbG9yUgdfY29sb3JHB19jb2xvckIKRml0VG9DdXJ2ZQZIZWlnaHQOSWdub3JlUHJlc3N1cmUNSXNIaWdobGlnaHRlcgVTaGFwZQVXaWR0aAAAAAAAAAAABAACAgICAQYBAQxCcnVzaFNoYXBlVjECAAAABgIAAAD/AAAAAAAAAAAAAAhAAAAF7P///wxCcnVzaFNoYXBlVjEBAAAAB3ZhbHVlX18ACAIAAAABAAAAAAAAAAAACEAFCQAAAApJbmtUcmFjZVYxAwAAAA1MaXN0YDErX2l0ZW1zDExpc3RgMStfc2l6ZQ9MaXN0YDErX3ZlcnNpb24EAAAYU2hhcmVkLklua2luZy5JbmtQb2ludFtdAgAAAAgIAgAAAAkVAAAAHQAAAB0AAAABCwAAAAgAAAD/AAAAAAAAAAAAAAhAAAAB6v///+z///8BAAAAAAAAAAAACEABDAAAAAkAAAAJFwAAACEAAAAhAAAAAQ4AAAAIAAAA/wAAAAAAAAAAAAAIQAAAAej////s////AQAAAAAAAAAAAAhAAQ8AAAAJAAAACRkAAAAYAAAAGAAAAAERAAAACAAAAP8AAAAAAAAAAAAACEAAAAHm////7P///wEAAAAAAAAAAAAIQAESAAAACQAAAAkbAAAAIwAAACMAAAAHFQAAAAABAAAAIAAAAAQKSW5rUG9pbnRWMQIAAAAJHAAAAAkdAAAACR4AAAAJHwAAAAkgAAAACSEAAAAJIgAAAAkjAAAACSQAAAAJJQAAAAkmAAAACScAAAAJKAAAAAkpAAAACSoAAAAJKwAAAAksAAAACS0AAAAJLgAAAAkvAAAACTAAAAAJMQAAAAkyAAAACTMAAAAJNAAAAAk1AAAACTYAAAAJNwAAAAk4AAAADQMHFwAAAAABAAAAQAAAAAQKSW5rUG9pbnRWMQIAAAAJOQAAAAk6AAAACTsAAAAJPAAAAAk9AAAACT4AAAAJPwAAAAlAAAAACUEAAAAJQgAAAAlDAAAACUQAAAAJRQAAAAlGAAAACUcAAAAJSAAAAAlJAAAACUoAAAAJSwAAAAlMAAAACU0AAAAJTgAAAAlPAAAACVAAAAAJUQAAAAlSAAAACVMAAAAJVAAAAAlVAAAACVYAAAAJVwAAAAlYAAAACVkAAAANHwcZAAAAAAEAAAAgAAAABApJbmtQb2ludFYxAgAAAAlaAAAACVsAAAAJXAAAAAldAAAACV4AAAAJXwAAAAlgAAAACWEAAAAJYgAAAAljAAAACWQAAAAJZQAAAAlmAAAACWcAAAAJaAAAAAlpAAAACWoAAAAJawAAAAlsAAAACW0AAAAJbgAAAAlvAAAACXAAAAAJcQAAAA0IBxsAAAAAAQAAAEAAAAAECklua1BvaW50VjECAAAACXIAAAAJcwAAAAl0AAAACXUAAAAJdgAAAAl3AAAACXgAAAAJeQAAAAl6AAAACXsAAAAJfAAAAAl9AAAACX4AAAAJfwAAAAmAAAAACYEAAAAJggAAAAmDAAAACYQAAAAJhQAAAAmGAAAACYcAAAAJiAAAAAmJAAAACYoAAAAJiwAAAAmMAAAACY0AAAAJjgAAAAmPAAAACZAAAAAJkQAAAAmSAAAACZMAAAAJlAAAAA0dBRwAAAAKSW5rUG9pbnRWMQQAAAABWAFZDlByZXNzdXJlRmFjdG9yCVRpbWVTdGFtcAAAAAAGBgsQAgAAAGiRBOG7Xus/0At8Z04ZwD8AABw+AAAAAAAAAAABHQAAABwAAABokQThu17rP9ALfGdOGcA/AABYPhAAAAAAAAAAAR4AAAAcAAAAgGDKHZo46z/QC3xnThnAPwAAdD4QAAAAAAAAAAEfAAAAHAAAABgPFIMM+eo/8IZ3Szo2wD8AAHE+EAAAAAAAAAABIAAAABwAAABA3tm/6tLqPxACcy8mU8A/AAB7PhAAAAAAAAAAASEAAAAcAAAAyIwjJV2T6j8QAnMvJlPAPwCAgz4gAAAAAAAAAAEiAAAAHAAAAED6dNv3IOo/EAJzLyZTwD8AgIs+IAAAAAAAAAABIwAAABwAAAD4BVILT2LpP/CGd0s6NsA/AICSPi8AAAAAAAAAASQAAAAcAAAAaAFxT/CW6D9AIQEHxfi/PwCAmT4vAAAAAAAAAAElAAAAHAAAAEjcE7wlsuc/wDQTdxWFvz8AgJw+PwAAAAAAAAABJgAAABwAAACIljpR77PmPyBIJedlEb8/AICePj8AAAAAAAAAAScAAAAcAAAAACAnI5eP5T8AUi4fjte+PwCAoD4/AAAAAAAAAAEoAAAAHAAAALhHn277HuQ/gFs3V7advj8AgKE+XAAAAAAAAAABKQAAABwAAABwbxe6X67iP4BbN1e2nb4/AACjPlwAAAAAAAAAASoAAAAcAAAAmHYTLlgk4T8AUi4fjte+PwCApD5sAAAAAAAAAAErAAAAHAAAANDaomw1G98/IEgl52URvz8AgKc+bAAAAAAAAAABLAAAABwAAACwJbJHn27bP4A+HK89S78/AACqPmwAAAAAAAAAAS0AAAAcAAAAMJE9+nTb1z+APhyvPUu/PwCArD58AAAAAAAAAAEuAAAAHAAAADAdRYS2YdQ/gD4crz1Lvz8AgK0+fAAAAAAAAAABLwAAABwAAAD4CsGUOzTRP8A0E3cVhb8/AACvPosAAAAAAAAAATAAAAAcAAAAkDJy+VhAzD8gKwo/7b6/PwCArz6LAAAAAAAAAAExAAAAHAAAANCUOzRxFsc/0At8Z04ZwD8AgK8+mwAAAAAAAAABMgAAABwAAADgtQzAsbnBP1D4aff9jMA/AACwPpsAAAAAAAAAATMAAAAcAAAAoDlubVG2uj+g7mC/1cbAPwAAsD6rAAAAAAAAAAE0AAAAHAAAAIAQhdL8j7M/8ORXh60AwT8AgK0+qwAAAAAAAAABNQAAABwAAACA3NqibDWrPzDbTk+FOsE/AICqProAAAAAAAAAATYAAAAcAAAAgKovkFp4oj8w205PhTrBPwAAfD66AAAAAAAAAAE3AAAAHAAAAIALT2LJOpg/oO5gv9XGwD8AAPI96QAAAAAAAAABOAAAABwAAACA50aD09+RP9ALfGdOGcA/AABIPekAAAAAAAAAATkAAAAcAAAAUBKE73ot4z8AvfYsfW6TPwAAYD4AAAAAAAAAAAE6AAAAHAAAAGhTfJ5SYOM/AP9WG0PTjT8AgJo+DwAAAAAAAAABOwAAABwAAACwYzqKCG3jPwD/VhtD040/AACuPg8AAAAAAAAAATwAAAAcAAAAkJR0TSqT4z8AmuebxjWKPwAArj4PAAAAAAAAAAE9AAAAHAAAAJCUdE0qk+M/AJrnm8Y1ij8AALY+DwAAAAAAAAABPgAAABwAAAAgtfAklqzjPwCa55vGNYo/AIC4Pg8AAAAAAAAAAT8AAAAcAAAA+OUq6LfS4z8A5y9cCGeIPwCAuT4fAAAAAAAAAAFAAAAAHAAAACgnI5ePBeQ/AOcvXAhniD8AgLU+HwAAAAAAAAABQQAAABwAAACQeNkxHUXkPwDnL1wIZ4g/AACvPj4AAAAAAAAAAUIAAAAcAAAAiOoLpBae5D8AmuebxjWKPwAArD4+AAAAAAAAAAFDAAAAHAAAAEC+spxTQ+U/AP9WG0PTjT8AgKM+PgAAAAAAAAABRAAAABwAAADQwpNYsg7mPwCW0kzcVZQ/AICZPj4AAAAAAAAAAUUAAAAcAAAAQPiu1zIA5z+AhdUrdqmaPwCAkj4+AAAAAAAAAAFGAAAAHAAAAPg9iEJp/uc/ALPt9FSooz8AAI0+TgAAAAAAAAABRwAAABwAAAA4pN2ECxbpP0B8zPNN46o/AACLPk4AAAAAAAAAAUgAAAAcAAAAiAozx60t6j9ghTrRqryxPwAAij5eAAAAAAAAAAFJAAAAHAAAAGiRBOG7Xus/wK9zADa1tj8AgJI+XgAAAAAAAAABSgAAABwAAABg55s3qGnsP+DZrC/Brbs/AICfPm0AAAAAAAAAAUsAAAAcAAAAyBy3tihb7T/QC3xnThnAPwAAqj5tAAAAAAAAAAFMAAAAHAAAABgR2obRGe4/YLQqb+Qhwj8AALQ+fQAAAAAAAAABTQAAABwAAACA1MKTWLLuP4Dr5sq208M/AAC6Pn0AAAAAAAAAAU4AAAAcAAAA0Faz8QcY7z9wp6dCnWjFPwAAvz6MAAAAAAAAAAFPAAAAHAAAADioaYyVV+8/gGNouoP9xj8AAMI+jAAAAAAAAAABUAAAABwAAADIyOVjAXHvP3AfKTJqksg/AIDFPpwAAAAAAAAAAVEAAAAcAAAAYHcvyXMx7z8g5fLheO3JPwCAyz6cAAAAAAAAAAFSAAAAHAAAABD1PmvEy+4/sC/BrZsryz8AgNI+rAAAAAAAAAABUwAAABwAAACIYpAhX1nuP5BwhkGWo8w/AADXPqwAAAAAAAAAAVQAAAAcAAAAGJ+nFNjA7T9wsUvVkBvOPwAA2j67AAAAAAAAAAFVAAAAHAAAAGDLABybG+0/YG0MTXewzz8AgNs+uwAAAAAAAAABVgAAABwAAAAY191L8lzsPyjXaPA4lNA/AADdPssAAAAAAAAAAVcAAAAcAAAAiNL8j5OR6z/QPlJk1CTRPwAAzj7LAAAAAAAAAAFYAAAAHAAAAGCtn/zIrOo/GGQ5yuXD0T8AALg+2wAAAAAAAAABWQAAABwAAACoZ8aRkq7pP7hQJ1qVN9I/AAB/PtsAAAAAAAAAAVoAAAAcAAAA2MRZXHcv6T/sgSWCwNzrPwAAVD4AAAAAAAAAAAFbAAAAHAAAANjEWVx3L+k/JKMmiYXV6z8AAJM+EAAAAAAAAAABXAAAABwAAACQtJtwwSLpPySjJomF1es/AACmPhAAAAAAAAAAAV0AAAAcAAAAYHOjwenv6D8koyaJhdXrPwAApz4QAAAAAAAAAAFeAAAAHAAAANBSJ+p91ug/JKMmiYXV6z8AgLE+EAAAAAAAAAABXwAAABwAAAAg8bJjOoroPySjJomF1es/AAC9PhAAAAAAAAAAAWAAAAAcAAAAQE5GLh8L6D9YxCeQSs7rPwAAyj4fAAAAAAAAAAFhAAAAHAAAANCKXSGYcuc/lOUolw/H6z8AANk+HwAAAAAAAAABYgAAABwAAACIljpR77PmP8QGKp7Uv+s/AIDoPi8AAAAAAAAAAWMAAAAcAAAAsIGbqdrb5T84SSysXrHrPwAA8D4vAAAAAAAAAAFkAAAAHAAAALgrBFPu0OQ/bGotsyOq6z8AAPQ+PwAAAAAAAAABZQAAABwAAACQlHRNKpPjP6iLLrroous/AID3Pj8AAAAAAAAAAWYAAAAcAAAAkMyqhEQv4j+oiy666KLrPwAA+T4/AAAAAAAAAAFnAAAAHAAAAEj0ItCovuA//CcrpZm46z8AgPk+TgAAAAAAAAABaAAAABwAAADg9j2IQmneP1jEJ5BKzus/AAD6Pl4AAAAAAAAAAWkAAAAcAAAA4IJFEoTv2j+8YCR7++PrPwAA+j5eAAAAAAAAAAFqAAAAHAAAAIAvyXMxj9c/2NsfX+cA7D8AAPo+XgAAAAAAAAABawAAABwAAAAwHUWEtmHUPwBXG0PTHew/AAD6Pm0AAAAAAAAAAWwAAAAcAAAAGEy5QxNn0T/INRo8DiXsPwCA9D5tAAAAAAAAAAFtAAAAHAAAAAA3U7W3C80/yDUaPA4l7D8AgOw+bQAAAAAAAAABbgAAABwAAACQ2hSfpxTIP8g1GjwOJew/AADlPn0AAAAAAAAAAW8AAAAcAAAAkIK3RPbowz/INRo8DiXsPwCA3z59AAAAAAAAAAFwAAAAHAAAANCsSkj0IsA/AFcbQ9Md7D8AAMo+jQAAAAAAAAABcQAAABwAAABAt30PolC6PzR4HEqYFuw/AACuPo0AAAAAAAAAAXIAAAAcAAAAIO0mXLBI4j/AisJPu+/nPwAAjj4AAAAAAAAAAAFzAAAAHAAAAHBvF7pfruI/1DDIcpTL5z8AgMM+EAAAAAAAAAABdAAAABwAAACQsA9pN+HiPwhSyXlZxOc/AADcPhAAAAAAAAAAAXUAAAAcAAAAaOFJLFkH4z88c8qAHr3nPwAA2D4QAAAAAAAAAAF2AAAAHAAAAPgBxgPFIOM/PHPKgB695z8AAN0+HwAAAAAAAAABdwAAABwAAAAoQ76ynFPjPzxzyoAevec/AADbPh8AAAAAAAAAAXgAAAAcAAAA2KQyOeCf4z/UMMhylMvnPwCA2D4vAAAAAAAAAAF5AAAAHAAAAOAWZavZ+OM/KM3EXUXh5z8AgNQ+LwAAAAAAAAABegAAABwAAABoqRP1PmvkP+AFvjOnDOg/AIDRPj8AAAAAAAAAAXsAAAAcAAAAaI142TEd5T8o/LT7fkboPwCA0D4/AAAAAAAAAAF8AAAAHAAAAPiRWZWQ6OU/YEymoH2k6D8AgMw+TgAAAAAAAAABfQAAABwAAADQpvg8pcDmP2B7lj63Cek/AIDHPk4AAAAAAAAAAX4AAAAcAAAAqLuX5LmY5z8oiYXVK3bpPwCAyT5OAAAAAAAAAAF/AAAAHAAAAJDQNozOcOg/hFRyXhbx6T8AAM8+XgAAAAAAAAABgAAAABwAAACw9ZMfmVXpP6T+XeA7c+o/AADTPl4AAAAAAAAAAYEAAAAcAAAAiAozx60t6j/IqEliYfXqPwAA1j5tAAAAAAAAAAGCAAAAHAAAABgPFIMM+eo/6FI15IZ36z8AgNc+bQAAAAAAAAABgwAAABwAAAAY83hn/6rrP0geIm1x8us/AIDXPn0AAAAAAAAAAYQAAAAcAAAAGNfdS/Jc7D8MLBEE5l7sPwAA2z59AAAAAAAAAAGFAAAAHAAAAECKCG3D6Ow/DFsBoh/E7D8AAOE+jQAAAAAAAAABhgAAABwAAACo274HUSjtP0Sr8kYeIu0/AADnPo0AAAAAAAAAAYcAAAAcAAAAgAz5ynJO7T+0HOXy4XjtPwCA7T6cAAAAAAAAAAGIAAAAHAAAADj8Ot+8Qe0/jNDZrC/B7T8AgPA+nAAAAAAAAAABiQAAABwAAADQqoRELwLtP6Clz21CAu4/AIDyPpwAAAAAAAAAAYoAAAAcAAAAOBjW+smP7D/om8Y1GjzuPwCA9j6sAAAAAAAAAAGLAAAAHAAAAIBELwKN6us/MJK9/fF17j8AAPw+rAAAAAAAAAABjAAAABwAAACoL5BaeBLrPyDst9oYmu4/AEAAP7wAAAAAAAAAAY0AAAAcAAAAILl8LCDu6T9EZ7O+BLfuPwAAAz+8AAAAAAAAAAGOAAAAHAAAAEAyqxISveg/NMGtmyvb7j8AQAQ/ywAAAAAAAAABjwAAABwAAABgq9n4A4znP1Q8qX8X+O4/AEAFP8sAAAAAAAAAAZAAAAAcAAAA2DTGyqtn5j9AlqNcPhzvPwCABD/bAAAAAAAAAAGRAAAAHAAAAEC+spxTQ+U/+M6cMqBH7z8AwAM/2wAAAAAAAAABkgAAABwAAABAaBtGZzjkP+Qolw/Ha+8/AIDcPuoAAAAAAAAAAZMAAAAcAAAAKEO+spxT4z/UgpHs7Y/vPwCAoD7qAAAAAAAAAAGUAAAAHAAAANjAzVTt7eI/aECP3mOe7z8AAEc+GQEAAAAAAAA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519|recordEnd=26036|recordLength=379274|start=4519|end=26036|audioFormat={00001610-0000-0010-8000-00AA00389B71}|audioRate=44100|muted=false|volume=0.8|fadeIn=0|fadeOut=0|videoFormat={34363248-0000-0010-8000-00AA00389B71}|videoRate=15|videoWidth=256|videoHeight=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89698|recordEnd=345089|recordLength=379274|start=289698|end=345089|audioFormat={00001610-0000-0010-8000-00AA00389B71}|audioRate=44100|muted=false|volume=0.8|fadeIn=0|fadeOut=0|videoFormat={34363248-0000-0010-8000-00AA00389B71}|videoRate=15|videoWidth=256|videoHeight=25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YAAAAHAAAABwMAAAAAAQAAAAgAAAAECUlua0F0b21WMQIAAAAJBAAAAAkFAAAACQYAAAAJBwAAAAkIAAAACQkAAAANAgUEAAAAC1BlblN0cm9rZVYxBAAAAApBdHRyaWJ1dGVzBVRyYWNlCVN0YXJ0VGltZQRUeXBlBAQABA9QZW5BdHRyaWJ1dGVzVjECAAAACklua1RyYWNlVjECAAAAEAxBY3Rpb25UeXBlVjECAAAAAgAAAAkKAAAACQsAAAAgeAAAAAAAAAX0////DEFjdGlvblR5cGVWMQEAAAAHdmFsdWVfXwAIAgAAAAAAAAABBQAAAAQAAAAJDQAAAAkOAAAAlp8AAAAAAAAB8f////T///8AAAAAAQYAAAAEAAAACRAAAAAJEQAAABekAAAAAAAAAe7////0////AAAAAAEHAAAABAAAAAkTAAAACRQAAADRsQAAAAAAAAHr////9P///wAAAAABCAAAAAQAAAAJFgAAAAkXAAAAd7MAAAAAAAAB6P////T///8AAAAAAQkAAAAEAAAACRkAAAAJGgAAAHq3AAAAAAAAAeX////0////AAAAAAUKAAAAD1BlbkF0dHJpYnV0ZXNWMQoAAAAHX2NvbG9yQQdfY29sb3JSB19jb2xvckcHX2NvbG9yQgpGaXRUb0N1cnZlBkhlaWdodA5JZ25vcmVQcmVzc3VyZQ1Jc0hpZ2hsaWdodGVyBVNoYXBlBVdpZHRoAAAAAAAAAAAEAAICAgIBBgEBDEJydXNoU2hhcGVWMQIAAAAGAgAAAP8AAAAAAAAAAAAACEAAAAXk////DEJydXNoU2hhcGVWMQEAAAAHdmFsdWVfXwAIAgAAAAEAAAAAAAAAAAAIQAULAAAACklua1RyYWNlVjEDAAAADUxpc3RgMStfaXRlbXMMTGlzdGAxK19zaXplD0xpc3RgMStfdmVyc2lvbgQAABhTaGFyZWQuSW5raW5nLklua1BvaW50W10CAAAACAgCAAAACR0AAABIAAAASAAAAAENAAAACgAAAP8AAAAAAAAAAAAACEAAAAHi////5P///wEAAAAAAAAAAAAIQAEOAAAACwAAAAkfAAAAQAAAAEAAAAABEAAAAAoAAAD/AAAAAAAAAAAAAAhAAAAB4P///+T///8BAAAAAAAAAAAACEABEQAAAAsAAAAJIQAAADwAAAA8AAAAARMAAAAKAAAA/wAAAAAAAAAAAAAIQAAAAd7////k////AQAAAAAAAAAAAAhAARQAAAALAAAACSMAAAAdAAAAHQAAAAEWAAAACgAAAP8AAAAAAAAAAAAACEAAAAHc////5P///wEAAAAAAAAAAAAIQAEXAAAACwAAAAklAAAAJQAAACUAAAABGQAAAAoAAAD/AAAAAAAAAAAAAAhAAAAB2v///+T///8BAAAAAAAAAAAACEABGgAAAAsAAAAJJwAAAEoAAABKAAAABx0AAAAAAQAAAIAAAAAECklua1BvaW50VjECAAAACSgAAAAJKQAAAAkqAAAACSsAAAAJLAAAAAktAAAACS4AAAAJLwAAAAkwAAAACTEAAAAJMgAAAAkzAAAACTQAAAAJNQAAAAk2AAAACTcAAAAJOAAAAAk5AAAACToAAAAJOwAAAAk8AAAACT0AAAAJPgAAAAk/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DTgHHwAAAAABAAAAQAAAAAQKSW5rUG9pbnRWMQI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chAAAAAAEAAABAAAAABApJbmtQb2ludFYxAgAAAAmwAAAACbEAAAAJsgAAAAmzAAAACbQAAAAJtQAAAAm2AAAACbcAAAAJuAAAAAm5AAAACboAAAAJuwAAAAm8AAAACb0AAAAJvgAAAAm/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0EByMAAAAAAQAAACAAAAAECklua1BvaW50VjECAAAACewAAAAJ7QAAAAnuAAAACe8AAAAJ8AAAAAnxAAAACfIAAAAJ8wAAAAn0AAAACfUAAAAJ9gAAAAn3AAAACfgAAAAJ+QAAAAn6AAAACfsAAAAJ/AAAAAn9AAAACf4AAAAJ/wAAAAkAAQAACQEBAAAJAgEAAAkDAQAACQQBAAAJBQEAAAkGAQAACQcBAAAJCAEAAA0DByUAAAAAAQAAAEAAAAAECklua1BvaW50VjECAAAACQkBAAAJCgEAAAkLAQAACQwBAAAJDQEAAAkOAQAACQ8BAAAJEAEAAAkRAQAACRIBAAAJEwEAAAkUAQAACRUBAAAJFgEAAAkXAQAACRgBAAAJGQEAAAkaAQAACRsBAAAJHAEAAAkdAQAACR4BAAAJHwEAAAkgAQAACSEBAAAJIgEAAAkjAQAACSQBAAAJJQEAAAkmAQAACScBAAAJKAEAAAkpAQAACSoBAAAJKwEAAAksAQAACS0BAAANGwcnAAAAAAEAAACAAAAABApJbmtQb2ludFYxAgA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NNgUoAAAACklua1BvaW50VjEEAAAAAVgBWQ5QcmVzc3VyZUZhY3RvcglUaW1lU3RhbXAAAAAABgYLEAIAAAD9+lR+9L+pP+A8jGR4bqM/AABkPgAAAAAAAAAAASkAAAAoAAAANszf87A6qj+QDM9tHkaiPwCAnD4QAAAAAAAAAAEqAAAAKAAAAE1nY3CaY6o/cBzHcRzHoT8AALA+EAAAAAAAAAABKwAAACgAAAD9aqwn4smqPwBMr30WSqA/AACuPhAAAAAAAAAAASwAAAAoAAAAhjju5Vbeqj/gt04DKZafPwCAsz4QAAAAAAAAAAEtAAAAKAAAAHWdamlttao/QPcuEyGanT8AALY+HwAAAAAAAAABLgAAACgAAAA2zN/zsDqqP8CWtCVtSZs/AAC2Ph8AAAAAAAAAAS8AAAAoAAAAX5KPQ5aCqT8A9oQ9YU+YPwAAtj4vAAAAAAAAAAEwAAAAKAAAAOfveVgdjag/ABWgWv2rlD8AALY+LwAAAAAAAAABMQAAACgAAABDF1100UWnPyA0u3eZCJE/AIC0Pj8AAAAAAAAAATIAAAAoAAAAkqO8E5zVpT/A5mEkw3OLPwAAtD4/AAAAAAAAAAEzAAAAKAAAAN4vHLNmZaQ/ACWYXvsshD8AALQ+TgAAAAAAAAABNAAAACgAAACxib0QpgmjP4DHRgcnF38/AAC0Pk4AAAAAAAAAATUAAAAoAAAAErGgLFrCoT+ARV1RV9R1PwAAtT5eAAAAAAAAAAE2AAAAKAAAAIRzB8X3o6A/gESIZvcucz8AgLc+XgAAAAAAAAABNwAAACgAAAAaouOz/VyfP4DEHXFH3HE/AAC5Pl4AAAAAAAAAATgAAAAoAAAAPfg7WvWanT+AxfJbp4F0PwCAuj5tAAAAAAAAAAE5AAAAKAAAAIyEm/m/Kpw/gMZxHMdxfD8AgLs+bQAAAAAAAAABOgAAACgAAAD+RgKSXQybPwDl4mOjg4M/AIC7Pn0AAAAAAAAAATsAAAAoAAAAnT9wI84/mj8AZ8wZc8aMPwAAvT59AAAAAAAAAAE8AAAAKAAAACKdWjhVSpk/ABWgWv2rlD8AgL4+iwAAAAAAAAABPQAAACgAAADky8/CmM+YP+DWaSDF8ps/AAC+PosAAAAAAAAAAT4AAAAoAAAApvpETdxUmD9wvCFvyBuiPwAAvj6aAAAAAAAAAAE/AAAAKAAAAJRfwdDyK5g/0L3LRIhmpz8AAL4+mgAAAAAAAAABQAAAACgAAACUX8HQ8iuYP5DfOg2kWK4/AAC/PqoAAAAAAAAAAUEAAAAoAAAAg8Q9VAkDmD/A8NzmYSSzPwCAvj6qAAAAAAAAAAFCAAAAKAAAAFeONls2sZc/6Al7wp6wtz8AAL4+ugAAAAAAAAABQwAAACgAAAAGIihpkA2XP/DaZ6EE07s/AAC+ProAAAAAAAAAAUQAAAAoAAAAt7UZd+pplj/oW6eBFMu/PwAAvj7JAAAAAAAAAAFFAAAAKAAAACp4gA+IS5U/ZCJEs3uXwT8AAL4+yQAAAAAAAAABRgAAACgAAAC31WokD1aUP8zyW6eBFMM/AAC/PtkAAAAAAAAAAUcAAAAoAAAAKZjRvKw3kz8Uy2+dBlLEPwCAwD7ZAAAAAAAAAAFIAAAAKAAAANorw8oGlJI/VP8qFaBaxT8AgMM+6AAAAAAAAAABSQAAACgAAABeia3fjZ6RP4w74o64I8Y/AADIPugAAAAAAAAAAUoAAAAoAAAADh2f7ef6kD+sJ+wJe8LGPwCAzT74AAAAAAAAAAFLAAAAKAAAAOvml/QUqZA/xMdGBycXxz8AgOc++AAAAAAAAAABTAAAACgAAADr5pf0FKmQP9QX9AV9Qcc/AID2PhcBAAAAAAAAAU0AAAAoAAAADh2f7ef6kD/Mb50GUizHPwAAAT8XAQAAAAAAAAFOAAAAKAAAAEzuKWOkdZE/xB/wB/wBxz8AQAM/FwEAAAAAAAABTwAAACgAAACcWjhVShmSP6Qr6oq6osY/AMADPycBAAAAAAAAAVAAAAAoAAAA/WHKw9nlkj+Mj40OTi7GPwBAAz8nAQAAAAAAAAFRAAAAKAAAAGdpXDJpspM/dJuHkQzPxT8AgAI/NwEAAAAAAAABUgAAACgAAADJcO6g+H6UP1xP2BP2hMU/AIABPzcBAAAAAAAAAVMAAAAoAAAARBMEjHF0lT9c+yyUYHrFPwBAAT83AQAAAAAAAAFUAAAAKAAAALe1GXfqaZY/bPMwkuG5xT8AgP8+RgEAAAAAAAABVQAAACgAAABF87LeTIiXP5Q35A15Q8Y/AID8PkYBAAAAAAAAAVYAAAAoAAAApvpETdxUmD/Mb50GUizHPwAA+z5WAQAAAAAAAAFXAAAAKAAAABEC17trIZk/DPgD/oA/yD8AAPs+VgEAAAAAAAABWAAAACgAAAAzON60PnOZP2TMGXPGnMk/AID7PmUBAAAAAAAAAVkAAAAoAAAARdNhMSicmT/ESIbnNg/LPwAA/T5lAQAAAAAAAAFaAAAAKAAAADM43rQ+c5k/NL32WSjBzD8AgP0+dQEAAAAAAAABWwAAACgAAAARAte7ayGZP5w1ZU1ZU84/AID9PnUBAAAAAAAAAVwAAAAoAAAAwJXIycV9mD8C1epfpQLQPwAA/z6FAQAAAAAAAAFdAAAAKAAAAHEputcf2pc/Og8jGZ7b0D8AQAA/hQEAAAAAAAABXgAAACgAAAAGIihpkA2XP3JH3BF3xNE/AIADP5QBAAAAAAAAAV8AAAAoAAAAlH8SfhcYlj+q1b9KBajSPwBACD+UAQAAAAAAAAFgAAAAKAAAACp4gA+IS5U/4g/4A/6A0z8AgAs/pAEAAAAAAAABYQAAACgAAADrpvWZy9CUPxr0BX1BX9Q/AMAOP6QBAAAAAAAAAWIAAAAoAAAA66b1mcvQlD9W1BV1RV3VPwCAEj+0AQAAAAAAAAFjAAAAKAAAAEQTBIxxdJU/jrakLWlL1j8AwBY/tAEAAAAAAAABZAAAACgAAAD2hqTspuSWP9KWtCVtSdc/AAAdP8MBAAAAAAAAAWUAAAAoAAAAMzjetD5zmT8aHZxcfGzYPwCAJD/DAQAAAAAAAAFmAAAAKAAAAO2LLWhP95w/ZqODk4uP2T8AACo/wwEAAAAAAAABZwAAACgAAADmCkKKmWagP65/lQpQrdo/AAAvP9MBAAAAAAAAAWgAAAAoAAAAd7gym+mOoj/uB/wBf8DbPwAAMj/TAQAAAAAAAAFpAAAAKAAAAAZmI6w5t6Q/NpBi+a3T3D8AADU/4gEAAAAAAAABagAAACgAAADiD8sFQnmmP2rKmrKmrN0/AMA1P+IBAAAAAAAAAWsAAAAoAAAAqR7v4mASqD+WtCVtSVvePwCANT/yAQAAAAAAAAFsAAAAKAAAAF+Sj0OWgqk/uvjY6ODk3j8AwDA/8gEAAAAAAAABbQAAACgAAAB1nWppbbWqP9JAiuW3Tt8/AEAqPwICAAAAAAAAAW4AAAAoAAAAnEPJCy4RrD/mNg8jGZ7fPwDADz8CAgAAAAAAAAFvAAAAKAAAAMnpJ67ubK0/9oQ9YU/Y3z8AgNo+MQIAAAAAAAABcAAAACgAAAB73T9Ny9HmPywTIZrdu8Q/AAA0PgAAAAAAAAAAAXEAAAAoAAAAosBbAYTQ5j8cb8gb8obEPwAAeD4PAAAAAAAAAAFyAAAAKAAAAKLAWwGE0OY/HG/IG/KGxD8AAIw+DwAAAAAAAAABcwAAACgAAAB73T9Ny9HmPyQbHZxcfMQ/AICWPg8AAAAAAAAAAXQAAAAoAAAAe90/TcvR5j8cx3Ecx3HEPwCArT4fAAAAAAAAAAF1AAAAKAAAAHvdP03L0eY/HMdxHMdxxD8AgLk+HwAAAAAAAAABdgAAACgAAAB73T9Ny9HmPxRzxpwxZ8Q/AADCPh8AAAAAAAAAAXcAAAAoAAAAosBbAYTQ5j8Uc8acMWfEPwAAyT4fAAAAAAAAAAF4AAAAKAAAAPGGk2n1zeY/FB8bHZxcxD8AgNA+LwAAAAAAAAABeQAAACgAAABATcvRZsvmPxR3xB1xR8Q/AADUPi8AAAAAAAAAAXoAAAAoAAAAtvYe7pDH5j8Mz20eRjLEPwCA1D4+AAAAAAAAAAF7AAAAKAAAAFODjr5zwuY/BCcXHxsdxD8AANQ+PgAAAAAAAAABfAAAACgAAABA1jX3x7rmPwTTa5+FEsQ/AADTPk4AAAAAAAAAAX0AAAAoAAAAUwz549Sx5j8E02ufhRLEPwAA0j5OAAAAAAAAAAF+AAAAKAAAAGdCvNDhqOY/BCcXHxsdxD8AANE+XgAAAAAAAAABfwAAACgAAAB6eH+97p/mPwwjGZ7bPMQ/AADQPl4AAAAAAAAAAYAAAAAoAAAAjq5CqvuW5j8Uc8acMWfEPwAA0D5tAAAAAAAAAAGBAAAAKAAAAMjHIUvBjOY/LBMhmt27xD8AANA+fQAAAAAAAAABggAAACgAAAAE4QDshoLmP0Sze5eJEMU/AADSPn0AAAAAAAAAAYMAAAAoAAAAZ937QAV35j9cU9aUNWXFPwAA1T59AAAAAAAAAAGEAAAAKAAAABmgLv70aOY/bJ+FEkyvxT8AANs+jAAAAAAAAAABhQAAACgAAAA/DLXXDlfmP3SXiRDN7sU/AIDiPpwAAAAAAAAAAYYAAAAoAAAA2yGPzVJB5j+E5zYPIxnGPwCA6z6cAAAAAAAAAAGHAAAAKAAAAGWKEPzqI+Y/jI+NDk4uxj8AAPU+nAAAAAAAAAABiAAAACgAAAAW1q3eOwXmP4TjOI7jOMY/AAD4PqwAAAAAAAAAAYkAAAAoAAAAF+iCKf7j5T+Ui4+NDk7GPwCA+T6sAAAAAAAAAAGKAAAAKAAAAGXAj9wxwOU/lN86DaRYxj8AAPo+uwAAAAAAAAABiwAAACgAAACzmJyPZZzlP5yHkQzPbcY/AAD7PrsAAAAAAAAAAYwAAAAoAAAAeBr9XsN05T+kL+gL+oLGPwCA/j7LAAAAAAAAAAGNAAAAKAAAAD2cXS4hTeU/pH+VClCtxj8AgAI/ywAAAAAAAAABjgAAACgAAAABHr79fiXlP7R7l4kQzcY/AAAFP9sAAAAAAAAAAY8AAAAoAAAAFGZWNU775D+0d5kI0ezGPwCABz/bAAAAAAAAAAGQAAAAKAAAAMY6Xj0AzOQ/vHObh5EMxz8AAAk/6gAAAAAAAAABkQAAACgAAADsuLlh3JjkP8THRgcnF8c/AMAKP+oAAAAAAAAAAZIAAAAoAAAAY/1M7ilj5D+8c5uHkQzHPwAACz/6AAAAAAAAAAGTAAAAKAAAAE7rM5ehKeQ/xB/wB/wBxz8AAAs/+gAAAAAAAAABlAAAACgAAADDL8cj7/PjP7zLRIhm98Y/AAALPwkBAAAAAAAAAZUAAAAoAAAAYFd2ZPW84z+0d5kI0ezGPwAACz8JAQAAAAAAAAGWAAAAKAAAANabCfFCh+M/vMtEiGb3xj8AAAw/GQEAAAAAAAABlwAAACgAAABzw7gxSVDjP8THRgcnF8c/AIANPxkBAAAAAAAAAZgAAAAoAAAA6AdMvpYa4z/Ua5+FEkzHPwCAED8pAQAAAAAAAAGZAAAAKAAAAOiiiy666OI/3A/4A/6Axz8AwBQ/KQEAAAAAAAABmgAAACgAAADBWq/qJLjiP+wH/AF/wMc/AMAWPykBAAAAAAAAAZsAAAAoAAAAwfXuWkiG4j8EqFb/KhXIPwBAGD9IAQAAAAAAAAGcAAAAKAAAACMEv/qIWeI/FKBa/atUyD8AQBg/SAEAAAAAAAABnQAAACgAAACEEo+aySziPyyYXvsslMg/AAAYP0gBAAAAAAAAAZ4AAAAoAAAA5yBfOgoA4j8s6Av6gr7IPwCAGD9IAQAAAAAAAAGfAAAAKAAAAEkvL9pK0+E/NOQNeUPeyD8AQBk/WAEAAAAAAAABoAAAACgAAAA0lKtdYarhP0SIZvcuE8k/AMAZP1gBAAAAAAAAAaEAAAAoAAAAq0/UxE2F4T9ULL91GkjJPwDAGT9nAQAAAAAAAAGiAAAAKAAAAKphqQ8QZOE/XCjB9NpnyT8AABo/ZwEAAAAAAAABowAAACgAAAA0yio+qEbhP2TMGXPGnMk/AAAaP3cBAAAAAAAAAaQAAAAoAAAA5RXIIPkn4T98bHRwcvHJPwCAGj93AQAAAAAAAAGlAAAAKAAAAPjU9TJnDuE/jGR4bvMwyj8AQBs/hgEAAAAAAAABpgAAACgAAABuB7R08vngP5wI0ezeZco/AEAcP4YBAAAAAAAAAacAAAAoAAAARq0C5prq4D+krClryprKPwDAHT+WAQAAAAAAAAGoAAAAKAAAANGMGe/R3eA/rKgr6oq6yj8AgB4/lgEAAAAAAAABqQAAACgAAAAMpviPl9PgP7SkLWlL2so/AEAfP6YBAAAAAAAAAaoAAAAoAAAA+PifyOvL4D+8TIRodu/KPwBAHz+mAQAAAAAAAAGrAAAAKAAAALxoK02HxeA/vPTaZ6EEyz8AAB8/tQEAAAAAAAABrAAAACgAAABa9ZodasDgP8RIhuc2D8s/AEAcP7UBAAAAAAAAAa0AAAAoAAAA0J7uOZS84D/MnDFnzBnLPwBAGD+1AQAAAAAAAAGuAAAAKAAAAEdIQla+uOA/xPDc5mEkyz8AQAA/xQEAAAAAAAABrwAAACgAAACUDnq+L7bgP8yYM+aMOcs/AIC/PsUBAAAAAAAAAbAAAAAoAAAAGEipuoDs7z9ceG7zMJLJPwAAND4AAAAAAAAAAAGxAAAAKAAAAHu7Oeqd8e8/VNgT9oQ9yT8AAHg+EAAAAAAAAAABsgAAACgAAAB7uznqnfHvP0QwvfZZKMk/AACMPhAAAAAAAAAAAbMAAAAoAAAAyoFxUg/v7z9EiGb3LhPJPwAAiD4QAAAAAAAAAAG0AAAAKAAAABhIqbqA7O8/RDS7d5kIyT8AAIo+HwAAAAAAAAABtQAAACgAAACP8fzWqujvPzyMZHhu88g/AACJPh8AAAAAAAAAAbYAAAAoAAAAygrcd3De7z80kGL5rdPIPwAAhz4vAAAAAAAAAAG3AAAAKAAAAFPq8oCn0e8/LJRgeu2zyD8AgIY+LwAAAAAAAAABuAAAACgAAAAErSU+l8PvPyTsCXvCnsg/AACGPj8AAAAAAAAAAbkAAAAoAAAA3lJ0rz+07z8c8Af8AX/IPwAAhj4/AAAAAAAAAAG6AAAAKAAAAAW/+ohZou8/FJxcfGx0yD8AAIY+TgAAAAAAAAABuwAAACgAAABTDp0WLI/vPxScXHxsdMg/AACGPk4AAAAAAAAAAbwAAAAoAAAA7yN3DHB57z8smF77LJTIPwAAiT5OAAAAAAAAAAG9AAAAKAAAACrGwNKWXu8/LEC1+lepyD8AAI4+XgAAAAAAAAABvgAAACgAAADbEV615z/vPzQ8t3kYycg/AACWPl4AAAAAAAAAAb8AAAAoAAAAK+pqaBsc7z80kGL5rdPIPwAAnz5tAAAAAAAAAAHAAAAAKAAAAMiIr4PA9e4/NJBi+a3TyD8AgKY+fQAAAAAAAAABwQAAACgAAADa0Ee7j8vuPzQ8t3kYycg/AICuPn0AAAAAAAAAAcIAAAAoAAAAjKVPw0Gc7j8sQLX6V6nIPwAAtT59AAAAAAAAAAHDAAAAKAAAAGNdc3+sa+4/FJxcfGx0yD8AgLs+jQAAAAAAAAABxAAAACgAAABk+LLvzznuPxRMr30WSsg/AIDAPo0AAAAAAAAAAcUAAAAoAAAA2TxGfB0E7j8MpFh+6zTIPwAAxj6cAAAAAAAAAAHGAAAAKAAAAAC7oaD50O0/BFCt/lUqyD8AAM0+nAAAAAAAAAABxwAAACgAAAAAVuEQHZ/tPwz8AX/AH8g/AIDUPpwAAAAAAAAAAcgAAAAoAAAA2A0FzYdu7T8M/AF/wB/IPwAA2T6sAAAAAAAAAAHJAAAAKAAAAP+LYPFjO+0/BFCt/lUqyD8AAN0+rAAAAAAAAAABygAAACgAAAD/JqBhhwntPwykWH7rNMg/AADhPrwAAAAAAAAAAcsAAAAoAAAATYgXOhzV7D8M/AF/wB/IPwAA5T68AAAAAAAAAAHMAAAAKAAAADh2/uKTm+w/BAAAAAAAyD8AAOc+ywAAAAAAAAABzQAAACgAAAAkZOWLC2LsP+xbp4EUy8c/AIDnPssAAAAAAAAAAc4AAAAoAAAAODXo6Dsn7D/kt04DKZbHPwAA6D7bAAAAAAAAAAHPAAAAKAAAAJrMIq7d6es/1BP2hD1hxz8AAOk+2wAAAAAAAAAB0AAAACgAAACGuglXVbDrP8xvnQZSLMc/AIDoPuoAAAAAAAAAAdEAAAAoAAAAI+K4l1t56z+8c5uHkQzHPwAA6D7qAAAAAAAAAAHSAAAAKAAAAHFDMHDwROs/vMtEiGb3xj8AAOg++gAAAAAAAAAB0wAAACgAAADnh8P8PQ/rP7wj7og74sY/AADpPvoAAAAAAAAAAdQAAAAoAAAAl1zLBPDf6j+8I+6IO+LGPwAA7j4KAQAAAAAAAAHVAAAAKAAAACFOt1jpseo/tHeZCNHsxj8AgPU+CgEAAAAAAAAB1gAAACgAAAA0lk+QuIfqP7zLRIhm98Y/AAD+PhkBAAAAAAAAAdcAAAAoAAAAH/vLE89e6j/Ex0YHJxfHPwAAAz8ZAQAAAAAAAAHYAAAAKAAAAOV8LOMsN+o/1GufhRJMxz8AgAU/KQEAAAAAAAAB2QAAACgAAACCG3H+0RDqP+Rjo4OTi8c/AIAHPykBAAAAAAAAAdoAAAAoAAAAqBBi/Uzu6T/sW6eBFMvHPwAACD8pAQAAAAAAAAHbAAAAKAAAAII/G5RWzuk/BKhW/yoVyD8AAAg/SAEAAAAAAAAB3AAAACgAAAAKqJzC7rDpPxSgWv2rVMg/AAAIP0gBAAAAAAAAAd0AAAAoAAAARUrmiBWW6T8smF77LJTIPwCACD9IAQAAAAAAAAHeAAAAKAAAADMm+ObKfek/LOgL+oK+yD8AwAg/SAEAAAAAAAAB3wAAACgAAADPO9LcDmjpPzTkDXlD3sg/AMAIP1gBAAAAAAAAAeAAAAAoAAAARG6QHppT6T88jGR4bvPIPwCACT9YAQAAAAAAAAHhAAAAKAAAAEX3+kP7Quk/RDS7d5kIyT8AwAo/ZwEAAAAAAAAB4gAAACgAAABtY4EdFTHpP0zcEXfEHck/AEAOP2cBAAAAAAAAAeMAAAAoAAAAHia02gQj6T9EML32WSjJPwCAEj93AQAAAAAAAAHkAAAAKAAAAFg/k3vKGOk/VNgT9oQ9yT8AwBU/dwEAAAAAAAAB5QAAACgAAABFkjq0HhHpP1Qsv3UaSMk/AAAZP4cBAAAAAAAAAeYAAAAoAAAA4h6qhAEM6T9UfGx0cHLJPwDAGj+HAQAAAAAAAAHnAAAAKAAAADHl4exyCek/ZCDF8lunyT8AwBg/pgEAAAAAAAAB6AAAACgAAAAx5eHscgnpP3xsdHBy8ck/AMAVP6YBAAAAAAAAAekAAAAoAAAA4h6qhAEM6T+UuCPuiDvKPwCA7T6mAQAAAAAAAAHqAAAAKAAAAB6vHgBmEuk/nFh+6zSQyj8AAJc+tgEAAAAAAAAB6wAAACgAAACnfGC+2ibpP6yoK+qKuso/AAAtPrYBAAAAAAAAAewAAAAoAAAAFwqJjCvEXD9FiGb3LhPnPwAAhj4AAAAAAAAAAAHtAAAAKAAAAPwOm3L5N2I/O4xkeG7z5j8AgLg+DwAAAAAAAAAB7gAAACgAAAB4cQ4DKVVnPzu3eRjJ8OY/AADQPg8AAAAAAAAAAe8AAAAoAAAAHvtkrwwraz85ufjY6ODmPwAAzD4PAAAAAAAAAAHwAAAAKAAAAMwu7B8eJHA/N+QNeUPe5j8AANE+HwAAAAAAAAAB8QAAACgAAAC9uELMAfpzPzOQYvmt0+Y/AIDQPh8AAAAAAAAAAfIAAAAoAAAAQdaKhj8sdz8zPLd5GMnmPwAA0D4fAAAAAAAAAAHzAAAAKAAAACmlDAkV7Xw/L+gL+oK+5j8AANM+LwAAAAAAAAAB9AAAACgAAADtfvIb50GDPy1pS9qStuY/AADZPi8AAAAAAAAAAfUAAAAoAAAA5oN7l49UiT8vv3UaSLHmPwAA3D5OAAAAAAAAAAH2AAAAKAAAAP++CwwLuY8/L791Gkix5j8AgOc+TgAAAAAAAAAB9wAAACgAAABnaVwyabKTPy1pS9qStuY/AAD3Pk4AAAAAAAAAAfgAAAAoAAAAlF/B0PIrmD8xvfZZKMHmPwDAAj9OAAAAAAAAAAH5AAAAKAAAACtduN0Lcp0/MxGi2b3L5j8AAAo/TgAAAAAAAAAB+gAAACgAAABLEtT4KDOhPzcPIxme2+Y/AEAOP10AAAAAAAAAAfsAAAAoAAAAeCiKRNeYoz85Y86YM+bmPwBAET9dAAAAAAAAAAH8AAAAKAAAABxx/tEQ6qU/OQ2kWH7r5j8AgBI/bQAAAAAAAAAB/QAAACgAAABZIjiaqHioPzu3eRjJ8OY/AEATP20AAAAAAAAAAf4AAAAoAAAAEwYwpMvyqj87jGR4bvPmPwDAEz99AAAAAAAAAAH/AAAAKAAAACqBYnOQL60/O4xkeG7z5j8AgBQ/fQAAAAAAAAABAAEAACgAAACmk88H9y6vPzuMZHhu8+Y/AIATP4wAAAAAAAAAAQEBAAAoAAAASmz9bvSMsD89YU/YE/bmPwDAEj+MAAAAAAAAAAECAQAAKAAAADhB0Zv4bbE/QzS7d5kI5z8AwBI/nAAAAAAAAAABAwEAACgAAADYYUKrTTCyP0WIZvcuE+c/AEATP5wAAAAAAAAAAQQBAAAoAAAA7rRx/C3esj9JW9KWtCXnPwBAED+sAAAAAAAAAAEFAQAAKAAAALNTPjBfbbM/Ty4+Njo45z8AQAw/rAAAAAAAAAABBgEAACgAAADwJMmlG+izP1FX1BV1Rec/AEAAP7sAAAAAAAAAAQcBAAAoAAAA3UHx/ShEtD9Vq3+VClDnPwAA4z67AAAAAAAAAAEIAQAAKAAAAHyqtjiHgbQ/V/8qFaBa5z8AgJw+6gAAAAAAAAABCQEAACgAAACubvXeKTCrP+Njo4OTi+U/AAB4PgAAAAAAAAAAAQoBAAAoAAAAOzw3nZ5Eqz/jjrgj7ojlPwCAqj4PAAAAAAAAAAELAQAAKAAAAMQJeVsTWas/4464I+6I5T8AAMA+DwAAAAAAAAABDAEAACgAAADsP4BU5qqrP+Njo4OTi+U/AIC8Pg8AAAAAAAAAAQ0BAAAoAAAAi6hFj0Toqz/jDXlD3pDlPwAAwD4fAAAAAAAAAAEOAQAAKAAAADusjkaMTqw/5bdOAymW5T8AgL0+HwAAAAAAAAABDwEAACgAAAACS1t6vd2sP+ng5OJjo+U/AIC7Ph8AAAAAAAAAARABAAAoAAAAB7uyI6vnrT/t3mUiRLPlPwCAuz4uAAAAAAAAAAERAQAAKAAAAB3GjUmCGq8/8dzmYSTD5T8AgL0+LgAAAAAAAAABEgEAACgAAABeT9UW5zCwP/UFfUFf0OU/AAC/Pj4AAAAAAAAAARMBAAAoAAAAOYklxwHpsD/7gr6gL+jlPwAAxD4+AAAAAAAAAAEUAQAAKAAAABHDdXccobE//yoVoFr95T8AgMs+TgAAAAAAAAABFQEAACgAAAAnFqXI/E6yPwPTa5+FEuY/AIDSPk4AAAAAAAAAARYBAAAoAAAAAlD1eBcHsz8Jptc+CyXmPwCA2T5dAAAAAAAAAAEXAQAAKAAAACo+qEbh3bM/DXlD3pA35j8AgNw+XQAAAAAAAAABGAEAACgAAACQRTq1cKq0PxMhmt27TOY/AIDdPl0AAAAAAAAAARkBAAAoAAAALmarxMVstT8bSLH81mnmPwAA3j5tAAAAAAAAAAEaAQAAKAAAAH7SubZrELY/I5rdu0yE5j8AAN8+bQAAAAAAAAABGwEAACgAAAB+imWLYpW2PyfB9NpnoeY/AIDgPn0AAAAAAAAAARwBAAAoAAAAMY6uQqr7tj8xvfZZKMHmPwCA4z59AAAAAAAAAAEdAQAAKAAAAJTdlNxCQ7c/OTi5+Njo5j8AAOU+jAAAAAAAAAABHgEAACgAAACoeBhZLGy3P0WIZvcuE+c/AIDmPowAAAAAAAAAAR8BAAAoAAAAqHgYWSxstz9NAymW3zrnPwCA6T6cAAAAAAAAAAEgAQAAKAAAAJTdlNxCQ7c/V37rNJBi5z8AAO4+nAAAAAAAAAABIQEAACgAAAAd8yrGwNK2P2Mkw3Obh+c/AIDvPqsAAAAAAAAAASIBAAAoAAAAVlReko9Dtj9tHkYyPLfnPwAA8D6rAAAAAAAAAAEjAQAAKAAAAEIBL0GvlbU/d5kI0eze5z8AAPE+uwAAAAAAAAABJAEAACgAAACk4L0xWtO0P3+VClCt/uc/AIDyPrsAAAAAAAAAASUBAAAoAAAAtQvqBFbysz+HkQzPbR7oPwCA8z7LAAAAAAAAAAEmAQAAKAAAALObklto6LI/j40OTi4+6D8AgPM+ywAAAAAAAAABJwEAACgAAAA5+Xxw7/KxP5mJEM3uXeg/AAD1PtoAAAAAAAAAASgBAAAoAAAAEQvKoiUcsT+dBlIsv3XoPwCA9j7aAAAAAAAAAAEpAQAAKAAAAHLqWJPQWbA/pQJUq3+V6D8AgPc+2gAAAAAAAAABKgEAACgAAADOydYAyoCvP63+VSpAteg/AID3PuoAAAAAAAAAASsBAAAoAAAAVifBFVGLrj+1z0IJptfoPwAA5j7qAAAAAAAAAAEsAQAAKAAAAAe7siOr560/uyFvyBvy6D8AgMw++gAAAAAAAAABLQEAACgAAABoUu3oTKqtP8FIhuc2D+k/AACNPvoAAAAAAAAAAS4BAAAoAAAAlGijNPsP4D9jo4OTi4/vPwAAhD4AAAAAAAAAAAEvAQAAKAAAAB6/TxjRE+A/aSDF8lun7z8AgLU+DwAAAAAAAAABMAEAACgAAAD22zNkGBXgP2tJW9KWtO8/AADMPg8AAAAAAAAAATEBAAAoAAAA9tszZBgV4D9xR9wRd8TvPwCAyT4PAAAAAAAAAAEyAQAAKAAAAPbbM2QYFeA/dZuHkQzP7z8AgM4+HwAAAAAAAAABMwEAACgAAAD22zNkGBXgP3UaSLH81u8/AIDQPh8AAAAAAAAAATQBAAAoAAAAHr9PGNET4D95xB1xR9zvPwCA0j4fAAAAAAAAAAE1AQAAKAAAAEWia8yJEuA/de8yEaLZ7z8AgNQ+LwAAAAAAAAABNgEAACgAAACUaKM0+w/gP3Wbh5EMz+8/AIDXPi8AAAAAAAAAATcBAAAoAAAA4y7bnGwN4D9tn4USTK/vPwAA2T4+AAAAAAAAAAE4AQAAKAAAADL1EgXeCuA/YyTDc5uH7z8AgNo+TgAAAAAAAAABOQEAACgAAABY2C65lgngP1Orf5UKUO8/AIDcPk4AAAAAAAAAAToBAAAoAAAAWNguuZYJ4D9DCabXPgvvPwCA3T5OAAAAAAAAAAE7AQAAKAAAADL1EgXeCuA/MxGi2b3L7j8AgN0+XgAAAAAAAAABPAEAACgAAAC7S7/osw7gPyHF8lunge4/AADgPl4AAAAAAAAAAT0BAAAoAAAA9tszZBgV4D8NpFh+6zTuPwCA5D5tAAAAAAAAAAE+AQAAKAAAALzCVMNSH+A/9y4TIZrd7T8AAOs+bQAAAAAAAAABPwEAACgAAABYxllu1CrgP9/k4mOjg+0/AIDzPm0AAAAAAAAAAUABAAAoAAAAqAMnseQ44D/JcRzHcRztPwAA/j59AAAAAAAAAAFBAQAAKAAAAB8kEKitReA/rf5VKkC17D8AwAQ/jAAAAAAAAAABQgEAACgAAABtYd3qvVPgP5Ngeu2zUOw/AIAJP4wAAAAAAAAAAUMBAAAoAAAAvJ6qLc5h4D977bNQgunrPwCADj+cAAAAAAAAAAFEAQAAKAAAAIGFy4wIbOA/Y86YM+aM6z8AQBE/nAAAAAAAAAABRQEAACgAAADj+Fu8JXHgP08uPjY6OOs/AIATP5wAAAAAAAAAAUYBAAAoAAAAbU8IoPt04D89YU/YE/bqPwAAFT+sAAAAAAAAAAFHAQAAKAAAAB6J0DeKd+A/MZLhuc3D6j8AwBY/rAAAAAAAAAABSAEAACgAAACB/GBnp3zgPycXHxsdnOo/AEAaP8sAAAAAAAAAAUkBAAAoAAAAC1MNS32A4D8hxfJbp4HqPwDAGz/LAAAAAAAAAAFKAQAAKAAAAJWpuS5ThOA/HUix/NZp6j8AQB0/ywAAAAAAAAABSwEAACgAAACVqbkuU4TgPxUfGx2cXOo/AIAcP9sAAAAAAAAAAUwBAAAoAAAAMjYp/zV/4D8VoFr9q1TqPwDAGz/bAAAAAAAAAAFNAQAAKAAAAB6J0DeKd+A/F3VFXVFX6j8AwBo/6gAAAAAAAAABTgEAACgAAABaoq/YT23gPxnJ8NzmYeo/AEAaP+oAAAAAAAAAAU8BAAAoAAAACmXilT9f4D8bx3Ecx3HqPwCAGT/6AAAAAAAAAAFQAQAAKAAAAAruTLugTuA/IW/IG/KG6j8AABk/+gAAAAAAAAABUQEAACgAAABZPe9IczvgPyeW3zoNpOo/AAAZPwkBAAAAAAAAAVIBAAAoAAAAz2+tiv4m4D8vZ8wZc8bqPwCAGT8JAQAAAAAAAAFTAQAAKAAAAB6/TxjRE+A/OWPOmDPm6j8AwBk/GQEAAAAAAAABVAEAACgAAAB3qVMcKvzfP0M0u3eZCOs/AIAaPxkBAAAAAAAAAVUBAAAoAAAAFEiYN8/V3z9LBahW/yrrPwBAGz8pAQAAAAAAAAFWAQAAKAAAAMWTNRogt98/UQGq1b9K6z8AQBw/KQEAAAAAAAABVwEAACgAAADYUmMsjp3fP1vSlrQlbes/AMAcPzcBAAAAAAAAAVgBAAAoAAAAT4UhbhmJ3z9jJMNzm4frPwDAHD83AQAAAAAAAAFZAQAAKAAAACYrcN/Bed8/Z8wZc8ac6z8AwBs/NwEAAAAAAAABWgEAACgAAACwCofo+GzfP23KmrKmrOs/AEAaP0cBAAAAAAAAAVsBAAAoAAAAnF0uIU1l3z9rdHBy8bHrPwAAFD9HAQAAAAAAAAFcAQAAKAAAAOwjZom+Yt8/a5+FEkyv6z8AgAs/RwEAAAAAAAABXQEAACgAAAD/0L5QamrfP2l27zIRous/AEAAP1cBAAAAAAAAAV4BAAAoAAAAJitw38F53z9jeG7zMJLrPwCA5z5XAQAAAAAAAAFfAQAAKAAAAGIyejXFkN8/YaUCVKt/6z8AgNQ+ZgEAAAAAAAABYAEAACgAAAABrRS75azfP1tT1pQ1Zes/AADEPnYBAAAAAAAAAWEBAAAoAAAAUGF32JTL3z9Rgum1z0LrPwCAvT52AQAAAAAAAAFiAQAAKAAAAJ0V2vVD6t8/R7H81mkg6z8AgLo+hQEAAAAAAAABYwEAACgAAAD2ZJ6JeQTgPz+K5bdOA+s/AIDAPoUBAAAAAAAAAWQBAAAoAAAAbYWHgEIR4D85juM4juPqPwAAyj6VAQAAAAAAAAFlAQAAKAAAAOOlcHcLHuA/L2fMGXPG6j8AgNY+lQEAAAAAAAABZgEAACgAAACnjJHWRSjgPyvqirqiruo/AADlPqUBAAAAAAAAAWcBAAAoAAAAbXOyNYAy4D8nQjS7d5nqPwCA8D6lAQAAAAAAAAFoAQAAKAAAAFk970hzO+A/IUSze5eJ6j8AAPs+tAEAAAAAAAABaQEAACgAAABGByxcZkTgPx3wB/wBf+o/AAACP7QBAAAAAAAAAWoBAAAoAAAA4woxB+hP4D8fcUfcEXfqPwCABj/EAQAAAAAAAAFrAQAAKAAAADJI/kn4XeA/H0YyPLd56j8AAAs/xAEAAAAAAAABbAEAACgAAACpaOdAwWrgPyGa3btMhOo/AAAPP9QBAAAAAAAAAW0BAAAoAAAAHonQN4p34D8jw3Obh5HqPwAAEj/UAQAAAAAAAAFuAQAAKAAAAEbjgcbhhuA/K+qKuqKu6j8AgBQ/4wEAAAAAAAABbwEAACgAAABuPTNVOZbgPzPmjDljzuo/AAAWP+MBAAAAAAAAAXABAAAoAAAAbrTIL9im4D89t3kYyfDqPwDAFz/zAQAAAAAAAAFxAQAAKAAAAJQOer4vtuA/RYhm9y4T6z8AgBg/8wEAAAAAAAABcgEAACgAAADjS0cBQMTgP08uPjY6OOs/AMAYPwICAAAAAAAAAXMBAAAoAAAAM4kURFDS4D9X1BV1RV3rPwDAFj8CAgAAAAAAAAF0AQAAKAAAAKqp/ToZ3+A/X3rts1CC6z8AABQ/EgIAAAAAAAABdQEAACgAAAAfyuYx4uvgP2mhBNNrn+s/AMABPxICAAAAAAAAAXYBAAAoAAAAvc3r3GP34D9xR9wRd8TrPwCA0T4iAgAAAAAAAAF3AQAAKAAAAFrR8IflAuE/exjJ8Nzm6z8AgIo+IgIAAAAAAAA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45089|recordEnd=351355|recordLength=379274|start=345089|end=351355|audioFormat={00001610-0000-0010-8000-00AA00389B71}|audioRate=44100|muted=false|volume=0.8|fadeIn=0|fadeOut=0|videoFormat={34363248-0000-0010-8000-00AA00389B71}|videoRate=15|videoWidth=256|videoHeight=25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51355|recordEnd=361154|recordLength=379274|start=351355|end=361154|audioFormat={00001610-0000-0010-8000-00AA00389B71}|audioRate=44100|muted=false|volume=0.8|fadeIn=0|fadeOut=0|videoFormat={34363248-0000-0010-8000-00AA00389B71}|videoRate=15|videoWidth=256|videoHeight=2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8475|recordLength=281704|start=0|end=18475|audioFormat={00001610-0000-0010-8000-00AA00389B71}|audioRate=44100|muted=false|volume=0.8|fadeIn=0|fadeOut=0|videoFormat={34363248-0000-0010-8000-00AA00389B71}|videoRate=15|videoWidth=256|videoHeight=25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OpjmT8JAwAAAAUAAAAMAAAABwMAAAAAAQAAAAgAAAAECUlua0F0b21WMQIAAAAJBAAAAAkFAAAACQYAAAAJBwAAAAkIAAAADQMFBAAAAAtQZW5TdHJva2VWMQQAAAAKQXR0cmlidXRlcwVUcmFjZQlTdGFydFRpbWUEVHlwZQQEAAQPUGVuQXR0cmlidXRlc1YxAgAAAApJbmtUcmFjZVYxAgAAABAMQWN0aW9uVHlwZVYxAgAAAAIAAAAJCQAAAAkKAAAAdxMAAAAAAAAF9f///wxBY3Rpb25UeXBlVjEBAAAAB3ZhbHVlX18ACAIAAAAAAAAAAQUAAAAEAAAACQwAAAAJDQAAAPcVAAAAAAAAAfL////1////AAAAAAEGAAAABAAAAAkPAAAACRAAAADjJAAAAAAAAAHv////9f///wAAAAABBwAAAAQAAAAJEgAAAAkTAAAADikAAAAAAAAB7P////X///8AAAAAAQgAAAAEAAAACRUAAAAJFgAAALUsAAAAAAAAAen////1////AAAAAAUJAAAAD1BlbkF0dHJpYnV0ZXNWMQoAAAAHX2NvbG9yQQdfY29sb3JSB19jb2xvckcHX2NvbG9yQgpGaXRUb0N1cnZlBkhlaWdodA5JZ25vcmVQcmVzc3VyZQ1Jc0hpZ2hsaWdodGVyBVNoYXBlBVdpZHRoAAAAAAAAAAAEAAICAgIBBgEBDEJydXNoU2hhcGVWMQIAAAAGAgAAAP8AAAAAAAAAAAAACEAAAAXo////DEJydXNoU2hhcGVWMQEAAAAHdmFsdWVfXwAIAgAAAAEAAAAAAAAAAAAIQAUKAAAACklua1RyYWNlVjEDAAAADUxpc3RgMStfaXRlbXMMTGlzdGAxK19zaXplD0xpc3RgMStfdmVyc2lvbgQAABhTaGFyZWQuSW5raW5nLklua1BvaW50W10CAAAACAgCAAAACRkAAAArAAAAKwAAAAEMAAAACQAAAP8AAAAAAAAAAAAACEAAAAHm////6P///wEAAAAAAAAAAAAIQAENAAAACgAAAAkbAAAALQAAAC0AAAABDwAAAAkAAAD/AAAAAAAAAAAAAAhAAAAB5P///+j///8BAAAAAAAAAAAACEABEAAAAAoAAAAJHQAAAFEAAABRAAAAARIAAAAJAAAA/wAAAAAAAAAAAAAIQAAAAeL////o////AQAAAAAAAAAAAAhAARMAAAAKAAAACR8AAAA6AAAAOgAAAAEVAAAACQAAAP8AAAAAAAAAAAAACEAAAAHg////6P///wEAAAAAAAAAAAAIQAEWAAAACgAAAAkhAAAAVQAAAFUAAAAHGQAAAAABAAAAQAAAAAQKSW5rUG9pbnRWMQI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0VBxsAAAAAAQAAAEAAAAAECklua1BvaW50VjEC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DRMHHQAAAAABAAAAgAAAAAQKSW5rUG9pbnRWMQIAAAAJegAAAAl7AAAACXwAAAAJfQAAAAl+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NLwcfAAAAAAEAAABAAAAABApJbmtQb2ludFYxA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CQIBAAAJAwEAAAkEAQAADQYHIQAAAAABAAAAgAAAAAQKSW5rUG9pbnRWMQIA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/AQAACUABAAAJQQEAAAlCAQAACUMBAAAJRAEAAAlFAQAACUYBAAAJRwEAAAlIAQAACUkBAAAJSgEAAAlLAQAACUwBAAAJTQEAAAlOAQAACU8BAAAJUAEAAAlRAQAACVIBAAAJUwEAAAlUAQAACVUBAAAJVgEAAAlXAQAACVgBAAAJWQEAAA0rBSIAAAAKSW5rUG9pbnRWMQQAAAABWAFZDlByZXNzdXJlRmFjdG9yCVRpbWVTdGFtcAAAAAAGBgsQAgAAABlZbB2Pjsw/0G91TxY6uD8AAFg+AAAAAAAAAAABIwAAACIAAAAbEspsV5nMP0D/1kSFCbg/AACVPhAAAAAAAAAAASQAAAAiAAAAGaAOzsaDzD+Arfsk0ne3PwAAqD4QAAAAAAAAAAElAAAAIgAAABUuUy82bsw/wFsgBR/mtj8AAKU+EAAAAAAAAAABJgAAACIAAAAJvJeQpVjMP9CyMnVFnbY/AACoPhAAAAAAAAAAAScAAAAiAAAABUrc8RRDzD/wCUXla1S2PwAAqD4QAAAAAAAAAAEoAAAAIgAAAP8ewwO8Isw/gPC4SgHbtT8AAKk+HwAAAAAAAAABKQAAACIAAADz86kVYwLMP1APfDXfebU/AICqPh8AAAAAAAAAASoAAAAiAAAA84HudtLsyz8gLj8gvRi1PwCArT4fAAAAAAAAAAErAAAAIgAAAO0PM9hB18s/QIVRkOPPtD8AAK8+LwAAAAAAAAABLAAAACIAAADhnXc5scHLPxCkFHvBbrQ/AIC4Pi8AAAAAAAAAAS0AAAAiAAAA4Su8miCsyz+AM3ZwMD60PwCAxT4vAAAAAAAAAAEuAAAAIgAAANm5APyPlss/QPsm6+cltD8AANA+PwAAAAAAAAABLwAAACIAAADVR0Vd/4DLP/DC12WfDbQ/AADaPj8AAAAAAAAAATAAAAAiAAAAyxwsb6Zgyz/wwtdlnw20PwAA3j4/AAAAAAAAAAExAAAAIgAAAL1/V+K8Kss/8MLXZZ8NtD8AgOA+TgAAAAAAAAABMgAAACIAAACpcMe2Qt/KP/DC12WfDbQ/AIDgPl4AAAAAAAAAATMAAAAiAAAAj+977Dd+yj/wwtdlnw20PwAA3z5uAAAAAAAAAAE0AAAAIgAAAGtDFzTU/Mk/oIqI4Fb1sz8AgN8+bgAAAAAAAAABNQAAACIAAABFbJmNF1vJPxAa6tXFxLM/AIDgPn0AAAAAAAAAATYAAAAiAAAABfhGWnGDyD+AqUvLNJSzPwCA4z6NAAAAAAAAAAE3AAAAIgAAANM8UnaTtsc/0DitwKNjsz8AAOg+jQAAAAAAAAABOAAAACIAAACTVkSkXMnGP5AAXjtbS7M/AADvPo0AAAAAAAAAATkAAAAiAAAAVbfYgl3RxT9AyA62EjOzPwCA9z6cAAAAAAAAAAE6AAAAIgAAAAemscLNw8Q/QMgOthIzsz8AgP4+nAAAAAAAAAABOwAAACIAAAC1sBPFHIvDP0DIDrYSM7M/AEADP5wAAAAAAAAAATwAAAAiAAAAXQIYeKNHwj9AyA62EjOzPwAABj+sAAAAAAAAAAE9AAAAIgAAAAfiYIyZ7sA/kABeO1tLsz8AgAg/rAAAAAAAAAABPgAAACIAAABOn9wD/v++P9A4rcCjY7M/AIAJP7wAAAAAAAAAAT8AAAAiAAAAdiTFEhfiuz/QOK3Ao2OzPwDACT+8AAAAAAAAAAFAAAAAIgAAAKI38oKfrrg/kABeO1tLsz8AAAo/2wAAAAAAAAABQQAAACIAAADOoFHP2bu1PwCQvzDKGrM/AAAKP9sAAAAAAAAAAUIAAAAiAAAAHu4nWTX0sj8g59Gg8NGyPwCACj/bAAAAAAAAAAFDAAAAIgAAAGIfdSCyV7A/QD7kEBeJsj8AQAs/2wAAAAAAAAABRAAAACIAAAB8aXJKoMyrP7DNRQaGWLI/AAALP/oAAAAAAAAAAUUAAAAiAAAAXCTWSWGWpz8QXaf79CeyPwAACz/6AAAAAAAAAAFGAAAAIgAAAHxTjHzIN6Q/0CRYdqwPsj8AgAo/+gAAAAAAAAABRwAAACIAAADEEh6ltIWhP9AkWHasD7I/AAAKP/oAAAAAAAAAAUgAAAAiAAAAmIwEAo5Wnz8QXaf79CeyPwAA/j4KAQAAAAAAAAFJAAAAIgAAANhLlip6pJw/sM1FBoZYsj8AAN4+CgEAAAAAAAABSgAAACIAAACAK98+cEubP4B2M5ZfobI/AACYPigBAAAAAAAAAUsAAAAiAAAAUJsDSeuemj9gHyEmOeqyPwAABT4oAQAAAAAAAAFMAAAAIgAAAPgThKW8+pw/AJC/MMoasz8AAFA9KAEAAAAAAAABTQAAACIAAAAxC3TK+U/FP4DaX6hjPoA/AAB0PgAAAAAAAAAAAU4AAAAiAAAALVIWezFFxT8AHf6nHeZ4PwCAqD4PAAAAAAAAAAFPAAAAIgAAADELdMr5T8U/ABQX/gzddT8AAL4+DwAAAAAAAAABUAAAACIAAAAxC3TK+U/FPwAUF/4M3XU/AADCPg8AAAAAAAAAAVEAAAAiAAAAL8TRGcJaxT8AFBf+DN11PwCA0D4PAAAAAAAAAAFSAAAAIgAAADM2jbhScMU/ABQX/gzddT8AgNo+HwAAAAAAAAABUwAAACIAAABDYaamq5DFPwCYClOVYXc/AADkPh8AAAAAAAAAAVQAAAAiAAAASUUd5My7xT8AovH8pWp6PwAA6D4vAAAAAAAAAAFVAAAAIgAAAFubT8B+/MU/gNpfqGM+gD8AgOk+LwAAAAAAAAABVgAAACIAAAB1HJuKiV3GPwCmwHy4CYQ/AADqPi8AAAAAAAAAAVcAAAAiAAAAlQ+i8yTUxj8ANJt7UZeIPwCA6D4+AAAAAAAAAAFYAAAAIgAAALm7BqyIVcc/gAnj+bZrjz8AAOg+PgAAAAAAAAABWQAAACIAAADdIMmztOHHP0BQUlEwgZM/AADoPj4AAAAAAAAAAVoAAAAiAAAAB7GkqTmOyD8AO3YQY+uWPwAA6T5OAAAAAAAAAAFbAAAAIgAAAD/63e6GRck/wAbX5Le2mj8AgOk+TgAAAAAAAAABXAAAACIAAABr0VuVQ+fJP8CUseNQRJ8/AIDpPl4AAAAAAAAAAV0AAAAiAAAAlxqV2pCeyj+g8oIGF0qiPwCA6D5eAAAAAAAAAAFeAAAAIgAAAMscLG+mYMs/gGwIu7iDpT8AAOg+bQAAAAAAAAABXwAAACIAAAD/HsMDvCLMP6DHyoR8Hqk/AADoPm0AAAAAAAAAAWAAAAAiAAAALWj8SAnazD+AQVA5HlisPwAA6T59AAAAAAAAAAFhAAAAIgAAAFv41z6Ohs0/YLvV7b+Rrz8AgOs+fQAAAAAAAAABYgAAACIAAACBXZpGuhLOPyAqj8YfNbE/AADwPowAAAAAAAAAAWMAAAAiAAAAoVChr1WJzj/wBZWLznCyPwCA9D6MAAAAAAAAAAFkAAAAIgAAALfR7Hlg6s4/sOGaUH2ssz8AAPk+nAAAAAAAAAABZQAAACIAAADJJx9WEivPP5C9oBUs6LQ/AAD7PpwAAAAAAAAAAWYAAAAiAAAA2QuWkzNWzz+A8LhKAdu1PwCA+z6sAAAAAAAAAAFnAAAAIgAAANkLlpMzVs8/YCPRf9bNtj8AAPw+rAAAAAAAAAABaAAAACIAAADL4Hyl2jXPP2BW6bSrwLc/AAD8PskAAAAAAAAAAWkAAAAiAAAAt9HseWDqzj9QiQHqgLO4PwBAAT/JAAAAAAAAAAFqAAAAIgAAAJdsKnI0Xs4/0Cy4KefWuT8AgAY/2QAAAAAAAAABawAAACIAAABplazLd7zNPxCYH+QE4ro/AAANP9kAAAAAAAAAAWwAAAAiAAAAOUxzhioFzT+wkuiTkby7PwAAFD/pAAAAAAAAAAFtAAAAIgAAAAcDOkHdTcw/oMUAyWavvD8AQBg/6QAAAAAAAAABbgAAACIAAADZuQD8j5bLP+AwaIOEur0/AEAbP/gAAAAAAAAAAW8AAAAiAAAAobdpZ3rUyj9A1B7D6t2+PwAAHT/4AAAAAAAAAAFwAAAAIgAAAHG10tJkEso/8LtqgagAwD8AwB4/CAEAAAAAAAABcQAAACIAAABBszs+T1DJP8ip7eN/nsA/AIAfPwgBAAAAAAAAAXIAAAAiAAAAB7GkqTmOyD+4l3BGVzzBPwDAHz8XAQAAAAAAAAFzAAAAIgAAAOHZJgN97Mc/cOlLZgrOwT8AgCA/FwEAAAAAAAABdAAAACIAAAC7dGT7UGDHP6gPHk4qhMI/AEAhPxcBAAAAAAAAAXUAAAAiAAAAm4FdkrXpxj/YNfA1SjrDPwBAHD8nAQAAAAAAAAF2AAAAIgAAAIVyzWY7nsY/MPhpYI78wz8AQBQ/JwEAAAAAAAABdwAAACIAAAB31fjZUWjGP7BWi832ysQ/AADrPjcBAAAAAAAAAXgAAAAiAAAAc2M9O8FSxj8YXprKOOLFPwCAmD43AQAAAAAAAAF5AAAAIgAAAIW5bxdzk8Y/uFhjesW8xj8AADA+hQEAAAAAAAABegAAACIAAABshfsMf6GrP5ohB1kqdO4/AABgPQAAAAAAAAAAAXsAAAAiAAAAbIX7DH+hqz/GpFisV4PuPwAAoD0QAAAAAAAAAAF8AAAAIgAAAHxpckqgzKs/0osCvWCG7j8AALg9EAAAAAAAAAABfQAAACIAAAB8aXJKoMyrP8akWKxXg+4/AAC4PRAAAAAAAAAAAX4AAAAiAAAAfGlySqDMqz/GpFisV4PuPwAAxj0QAAAAAAAAAAF/AAAAIgAAAGyF+wx/oas/xqRYrFeD7j8AAA0+IAAAAAAAAAABgAAAACIAAABcoYTPXXarP8akWKxXg+4/AABLPiAAAAAAAAAAAYEAAAAiAAAAVNmWVBsgqz/Cva6bToDuPwCAiT4gAAAAAAAAAAGCAAAAIgAAAEz1Hxf69Ko/wr2um06A7j8AAK8+IAAAAAAAAAABgwAAACIAAAA8EanZ2MmqP8K9rptOgO4/AADJPiQAAAAAAAAAAYQAAAAiAAAALC0ynLeeqj+61gSLRX3uPwCA3T4kAAAAAAAAAAGFAAAAIgAAABRJu16Wc6o/utYEi0V97j8AAOY+JAAAAAAAAAABhgAAACIAAAAMZUQhdUiqP7rWBItFfe4/AADrPiQAAAAAAAAAAYcAAAAiAAAADGVEIXVIqj+61gSLRX3uPwAA7z40AAAAAAAAAAGIAAAAIgAAAAxlRCF1SKo/qu9aejx67j8AAPE+NAAAAAAAAAABiQAAACIAAAAMZUQhdUiqP5ohB1kqdO4/AIDxPjQAAAAAAAAAAYoAAAAiAAAAFEm7XpZzqj+KU7M3GG7uPwCA8D40AAAAAAAAAAGLAAAAIgAAAEz1Hxf69Ko/WtBh5Ope7j8AAO8+UwAAAAAAAAABjAAAACIAAABshfsMf6GrPxp/vG+rSe4/AIDvPnIAAAAAAAAAAY0AAAAiAAAApPlNQCV5rD+W3HGGLB/uPwCA8T5yAAAAAAAAAAGOAAAAIgAAAPRRF7Hse60/0uiBKG7f7T8AAPU+cgAAAAAAAAABjwAAACIAAABEjldf1amuP9aKlmZ5je0/AAD6PpIAAAAAAAAAAZAAAAAiAAAAjMqXDb7Xrz+mqVlRVyztPwCA/D6SAAAAAAAAAAGRAAAAIgAAAHID7F3TgrA/Ond3x/W17D8AgP0+kgAAAAAAAAABkgAAACIAAACmBYPy6ESxP8Jd6yyLPOw/AAD/PpIAAAAAAAAAAZMAAAAiAAAAzpVe6G3xsT8qqLdP/LbrPwDAAD+hAAAAAAAAAAGUAAAAIgAAAP4lOt7ynbI/ykMp56xG6z8AAAI/oQAAAAAAAAABlQAAACIAAAAi0p6WVh+zP14RR11L0Oo/AEADP7EAAAAAAAAAAZYAAAAiAAAAOgxIsCmLsz8eYrYmF2nqPwDAAz+xAAAAAAAAAAGXAAAAIgAAAEp+A0+6oLM//mcjIv4K6j8AgAQ/wAAAAAAAAAABmAAAACIAAABKfgNPuqCzP/Yijk8Atuk/AEAEP8AAAAAAAAAAAZkAAAAiAAAAMpqMEZl1sz8iYUrQL3DpPwCAAz/QAAAAAAAAAAGaAAAAIgAAAC62FdR3SrM/NNGyL00k6T8AQAM/0AAAAAAAAAABmwAAACIAAAAeYOP3xQmzP3zEbOKX5+g/AAADP+AAAAAAAAAAAZwAAAAiAAAACgqxGxTJsj/ShXq29LDoPwBAAj/gAAAAAAAAAAGdAAAAIgAAAPqzfj9iiLI/PBXcq2OA6D8AAAI/7wAAAAAAAAABngAAACIAAADyzwcCQV2yP8pA5eP2W+g/AAADP+8AAAAAAAAAAZ8AAAAiAAAA3uuQxB8ysj9yOkI9nD3oPwCABD//AAAAAAAAAAGgAAAAIgAAANYHGof+BrI/HhtJp0oi6D8AAAc//wAAAAAAAAABoQAAACIAAADOI6NJ3duxP87i+SECCug/AIAKP/8AAAAAAAAAAaIAAAAiAAAAyrHnqkzGsT+kX6jO1PrnPwAADT8PAQAAAAAAAAGjAAAAIgAAAMI/LAy8sLE/dtxWe6fr5z8AABA/DwEAAAAAAAABpAAAACIAAAC2zXBtK5uxP1QnWUmM4uc/AMARPx4BAAAAAAAAAaUAAAAiAAAAslu1zpqFsT9OQK84g9/nPwAAEz8eAQAAAAAAAAGmAAAAIgAAAKrp+S8KcLE/TkCvOIPf5z8AABI/PQEAAAAAAAABpwAAACIAAACqdz6ReVqxP1QnWUmM4uc/AEAQPz0BAAAAAAAAAagAAAAiAAAApgWD8uhEsT923FZ7p+vnPwAADz89AQAAAAAAAAGpAAAAIgAAAI6vUBY3BLE/qkZS39395z8AQA4/PQEAAAAAAAABqgAAACIAAAByA+xd04KwPwZN9YU4HOg/AIANP00BAAAAAAAAAasAAAAiAAAAbAKqknuBrz+ACJZerkPoPwAADT9NAQAAAAAAAAGsAAAAIgAAAPRRF7Hse60/DpKKWDZx6D8AgA0/XQEAAAAAAAABrQAAACIAAABM9R8X+vSqP6QCKWPHoeg/AMAOP10BAAAAAAAAAa4AAAAiAAAAXCTWSWGWpz9WKMWfc9voPwCAED9sAQAAAAAAAAGvAAAAIgAAAHw3A7rpYqQ/9n8Nuw0P6T8AABM/bAEAAAAAAAABsAAAACIAAADELqdnk1qhP4IJArWVPOk/AEAUP3wBAAAAAAAAAbEAAAAiAAAA+BOEpbz6nD/8xKKNC2TpPwDAFD98AQAAAAAAAAGyAAAAIgAAAGjKuXtSQJc/VstFNGaC6T8AABU/jAEAAAAAAAABswAAACIAAADwSN3MKtyRP6zqPsq3nek/AIAVP4wBAAAAAAAAAbQAAAAiAAAAsD+UHZX1ij/mVDou7q/pPwCAFD+bAQAAAAAAAAG1AAAAIgAAAKANJY3ei4M/DPHhcBK86T8AQBM/mwEAAAAAAAABtgAAACIAAABgGJG8bU98PyC/NZIkwuk/AEAQP6sBAAAAAAAAAbcAAAAiAAAAIFZGNjI5dD8gvzWSJMLpPwCADD+rAQAAAAAAAAG4AAAAIgAAAAD1IHMULnA/IL81kiTC6T8AAAs/qwEAAAAAAAABuQAAACIAAAAA9SBzFC5wP9CG5gzcqek/AAAKP6sBAAAAAAAAAboAAAAiAAAAoHb9ITySdT98Z+12io7pPwAACj/KAQAAAAAAAAG7AAAAIgAAACBZ/5OBAX8/BKxMnhRn6T8AAAo/ygEAAAAAAAABvAAAACIAAABQTpNk8j2GP2ZUBIN6M+k/AAAKP8oBAAAAAAAAAb0AAAAiAAAAqPATXGPZkD+KksADqu3oPwCACj/aAQAAAAAAAAG+AAAAIgAAALAig+wZQ5g/runSc9Ck6D8AgAk/2gEAAAAAAAABvwAAACIAAACYVPJ80KyfP/LcjCYbaOg/AMAIP+kBAAAAAAAAAcAAAAAiAAAAUMOwhkOLoz9Knpr6dzHoPwDABz/pAQAAAAAAAAHBAAAAIgAAAER4cZH9FKc/zuL5IQIK6D8AgAY/+QEAAAAAAAABwgAAACIAAABUvQ2SPEurP4Kqqpy58ec/AMAHP/kBAAAAAAAAAcMAAAAiAAAAZDq8Fzkrrz9eDgNaleXnPwAACj8JAgAAAAAAAAHEAAAAIgAAALJbtc6ahbE/VCdZSYzi5z8AQAw/CQIAAAAAAAABxQAAACIAAAAyKNFyCGCzP14OA1qV5ec/AAAPPycCAAAAAAAAAcYAAAAiAAAAphB22VQPtT923FZ7p+vnPwAADz8nAgAAAAAAAAHHAAAAIgAAAAoVpAKAk7Y/gqqqnLnx5z8AAA4/NwIAAAAAAAAByAAAACIAAAB2pxaNGgK4P4Kqqpy58ec/AIDrPjcCAAAAAAAAAckAAAAiAAAAxsfNeCRbuT923FZ7p+vnPwAApz5GAgAAAAAAAAHKAAAAIgAAADYiLn4BILs/TkCvOIPf5z8AAEw+RgIAAAAAAAABywAAACIAAACz6cwNb0fgP35tdX32Y+8/AACQPgAAAAAAAAAAAcwAAAAiAAAAN3/ZhJtX4D9O6iMqyVTvPwAAxz4PAAAAAAAAAAHNAAAAIgAAAPrJX8CxX+A/Dpl+tYk/7z8AAOA+DwAAAAAAAAABzgAAACIAAAD8gr0PemrgP4YPirsBEu8/AADdPg8AAAAAAAAAAc8AAAAiAAAAPfGUIyxt4D8aIj0EnvDuPwCA4j4PAAAAAAAAAAHQAAAAIgAAAMDNQ0uQcuA/irGe+QzA7j8AAOI+HwAAAAAAAAAB0QAAACIAAAA/qvJy9HfgP5ohB1kqdO4/AADhPh8AAAAAAAAAAdIAAAAiAAAAAvV4rgqA4D9+Dh5lGhnuPwAA3j4vAAAAAAAAAAHTAAAAIgAAAMQ//+kgiOA/JqqP/Mqo7T8AgNo+LwAAAAAAAAAB1AAAACIAAACGioUlN5DgP6apWVFXLO0/AADZPi8AAAAAAAAAAdUAAAAiAAAAB2c0TZuV4D8S28+E0ansPwAA2T5OAAAAAAAAAAHWAAAAIgAAAAdnNE2bleA/ggxGuEsn7D8AgNs+TgAAAAAAAAAB1wAAACIAAAAHZzRNm5XgPwrzuR3hres/AIDkPk4AAAAAAAAAAdgAAAAiAAAAhoqFJTeQ4D+mp4GkiDrrPwCA8D5OAAAAAAAAAAHZAAAAIgAAAEUcrhGFjeA/ViqdTELN6j8AgPo+XgAAAAAAAAAB2gAAACIAAAAFrtb90orgPypJYDcgbOo/AAACP14AAAAAAAAAAdsAAAAiAAAAxD//6SCI4D8iBMtkIhfqPwDABj9tAAAAAAAAAAHcAAAAIgAAAERjUMK8guA/PHQzxD/L6T8AgAs/bQAAAAAAAAAB3QAAACIAAADBhqGaWH3gP3xn7XaKjuk/AMANP30AAAAAAAAAAd4AAAAiAAAAgBjKhqZ64D/cD6Vb8FrpPwDADj99AAAAAAAAAAHfAAAAIgAAAP47G19CdeA/VIawYWgt6T8AAA8/jAAAAAAAAAAB4AAAACIAAAA98ZQjLG3gP+CxuZn7COk/AAAPP4wAAAAAAAAAAeEAAAAiAAAAeqYO6BVl4D+EqxbzoOroPwBADj+cAAAAAAAAAAHiAAAAIgAAAHntsJhNWuA/TEEbj2rY6D8AAA4/nAAAAAAAAAAB4wAAACIAAAA1xns100zgPzCMHV1Pz+g/AEAMP5wAAAAAAAAAAeQAAAAiAAAAcMKXqvQ54D9EWnF+YdXoPwCACj+sAAAAAAAAAAHlAAAAIgAAAGpQ3AtkJOA/ipLAA6rt6D8AgAo/rAAAAAAAAAAB5gAAACIAAAAkcElZIQzgPxoctf0xG+k/AMALP7sAAAAAAAAAAecAAAAiAAAAPPwbdSHt3z+ujFMIw0vpPwAADT+7AAAAAAAAAAHoAAAAIgAAALD0U19kx98/UOSbI11/6T8AwA4/ywAAAAAAAAAB6QAAACIAAACoyTpxC6ffPwzx4XASvOk/AIAPP8sAAAAAAAAAAeoAAAAiAAAAIHvQqhaM3z+eYYB7o+zpPwBAED/bAAAAAAAAAAHrAAAAIgAAAJzlwzPqe98/IgTLZCIX6j8AQBA/2wAAAAAAAAAB7AAAACIAAACcLGbkIXHfP5LYwSyPO+o/AAAQP+oAAAAAAAAAAe0AAAAiAAAAnCxm5CFx3z/q97rC4FbqPwAAET/qAAAAAAAAAAHuAAAAIgAAAJzlwzPqe98/HmK2Jhdp6j8AgBI/+gAAAAAAAAAB7wAAACIAAACiV3/SepHfPzoXtFgycuo/AIAUP/oAAAAAAAAAAfAAAAAiAAAArIKYwNOx3z8WewwWDmbqPwAAFz8JAQAAAAAAAAHxAAAAIgAAALhmD/703N8/1ilnoc5Q6j8AQBk/CQEAAAAAAAAB8gAAACIAAADjAXJFbwngP2hVcNlhLOo/AAAcPxkBAAAAAAAAAfMAAAAiAAAA6iyLM8gp4D/AFn6tvvXpPwBAHT8ZAQAAAAAAAAH0AAAAIgAAALPpzA1vR+A/FNiLgRu/6T8AwB0/KQEAAAAAAAAB9QAAACIAAAA5ODfUY2LgP1bLRTRmguk/AAAePykBAAAAAAAAAfYAAAAiAAAAP6rycvR34D/EWqcp1VHpPwAAHj84AQAAAAAAAAH3AAAAIgAAAEUcrhGFjeA/VIawYWgt6T8AgB8/OAEAAAAAAAAB+AAAACIAAACL/EDEx6XgP/Z/DbsND+k/AAAiP0gBAAAAAAAAAfkAAAAiAAAAFEurirzA4D/I/Ltn4P/oPwDAIz9IAQAAAAAAAAH6AAAAIgAAANsH7WRj3uA/yPy7Z+D/6D8AACU/WAEAAAAAAAAB+wAAACIAAADkMgZTvP7gP+CxuZn7COk/AMAlP1gBAAAAAAAAAfwAAAAiAAAALcz2VMch4T8ETmHcHxXpPwCAJj9YAQAAAAAAAAH9AAAAIgAAAHVl51bSROE/QrhcQFYn6T8AwCY/dwEAAAAAAAAB/gAAACIAAAAAba9sj2rhP56+/+awRek/AMAmP3cBAAAAAAAAAf8AAAAiAAAACJjIWuiK4T/03fh8AmHpPwCAJz93AQAAAAAAAAEAAQAAIgAAAFExuVzzreE/PhZIAkt56T8AQCg/dwEAAAAAAAABAQEAACIAAACcyqle/tDhP4ROl4eTkek/AIAnP4YBAAAAAAAAAQIBAAAiAAAApPXCTFfx4T/CuJLryaPpPwBAJj+GAQAAAAAAAAEDAQAAIgAAAKwg3DqwEeI/9iKOTwC26T8AgBs/lgEAAAAAAAABBAEAACIAAAC1S/UoCTLiPzx0M8Q/y+k/AMAMP5YBAAAAAAAAAQUBAAAiAAAAr4hXoCtm7T+OmbRg/bvvPwAAiD4AAAAAAAAAAAEGAQAAIgAAAK9Bte/zcO0/0upZ1TzR7z8AALw+EAAAAAAAAAABBwEAACIAAADvr4wDpnPtP9LqWdU80e8/AADUPhAAAAAAAAAAAQgBAAAiAAAA76+MA6Zz7T/a0QPmRdTvPwAA0D4QAAAAAAAAAAEJAQAAIgAAADEeZBdYdu0/xgOwxDPO7z8AAOI+EAAAAAAAAAABCgEAACIAAABxjDsrCnntP55nCIIPwu8/AADuPiAAAAAAAAAAAQsBAAAiAAAAs/oSP7x77T+GsgpQ9LjvPwAA+j4gAAAAAAAAAAEMAQAAIgAAAPNo6lJufu0/Vi+5/Map7z8AgAI/LwAAAAAAAAABDQEAACIAAADzaOpSbn7tPw73aXd+ke8/AMAEPy8AAAAAAAAAAQ4BAAAiAAAA82jqUm5+7T+mCR3AGnDvPwDABj8/AAAAAAAAAAEPAQAAIgAAAPNo6lJufu0/8uOAg2427z8AgAg/PwAAAAAAAAABEAEAACIAAADzaOpSbn7tPyYJ5xSn8+4/AIAKPz8AAAAAAAAAAREBAAAiAAAA82jqUm5+7T8O9v0gl5juPwCADD9OAAAAAAAAAAESAQAAIgAAAPNo6lJufu0/rpFvuEco7j8AwAw/TgAAAAAAAAABEwEAACIAAAA318FmIIHtPzp44x3dru0/AIAMP14AAAAAAAAAARQBAAAiAAAAubNwjoSG7T+ykANiYC/tPwAACj9eAAAAAAAAAAEVAQAAIgAAALdszt1Mke0/HsJ5ldqs7D8AgAY/bgAAAAAAAAABFgEAACIAAAABTWGQj6ntP3olnKdCJOw/AEADP24AAAAAAAAAARcBAAAiAAAARS30QtLB7T8CDBAN2KrrPwCAAD99AAAAAAAAAAEYAQAAIgAAAEufr+Fi1+0/ykMp56xG6z8AAAA/fQAAAAAAAAABGQEAACIAAADRNLxYj+ftP9LlPSW49Oo/AEAAP40AAAAAAAAAARoBAAAiAAAAE1zxuwn17T8W2ffXArjqPwAABD+NAAAAAAAAAAEbAQAAIgAAABcVTwvS/+0/fmhZzXGH6j8AAAk/nQAAAAAAAAABHAEAACIAAADZX9VG6AfuPw6UYgUFY+o/AAANP50AAAAAAAAAAR0BAAAiAAAAWzyEbkwN7j+yjb9eqkTqPwBAET+sAAAAAAAAAAEeAQAAIgAAAFs8hG5MDe4/diPE+nMy6j8AgBI/rAAAAAAAAAABHwEAACIAAAAZzqxamgruP2BuxshYKeo/AAATP6wAAAAAAAAAASABAAAiAAAAV4MmH4QC7j9Qhxy4TybqPwDAED+8AAAAAAAAAAEhAQAAIgAAABNc8bsJ9e0/UIccuE8m6j8AgA0/vAAAAAAAAAABIgEAACIAAAARo5NsQertP2hVcNlhLOo/AAAHP8sAAAAAAAAAASMBAAAiAAAADeo1HXnf7T92I8T6czLqPwAA/j7LAAAAAAAAAAEkAQAAIgAAAEufr+Fi1+0/ggpuC3016j8AAPQ+2wAAAAAAAAABJQEAACIAAADNwgC6/tHtP5LYwSyPO+o/AIDtPtsAAAAAAAAAASYBAAAiAAAAR+ZRkprM7T+av2s9mD7qPwAA7T7bAAAAAAAAAAEnAQAAIgAAAAl4en7oye0/mr9rPZg+6j8AgO8+2wAAAAAAAAABKAEAACIAAABLn6/hYtftP47xFxyGOOo/AAAAP+sAAAAAAAAAASkBAAAiAAAAj8bkRN3k7T92I8T6czLqPwBABj/rAAAAAAAAAAEqAQAAIgAAANHtGahX8u0/aFVw2WEs6j8AgAs/CgEAAAAAAAABKwEAACIAAAAXFU8L0v/tP0igcqdGI+o/AAAPPwoBAAAAAAAAASwBAAAiAAAAGc6sWpoK7j8iBMtkIhfqPwAAEj8aAQAAAAAAAAEtAQAAIgAAABuHCqpiFe4//mcjIv4K6j8AQBM/GgEAAAAAAAABLgEAACIAAADf0ZDleB3uP9bLe9/Z/uk/AEAUPykBAAAAAAAAAS8BAAAiAAAAoRwXIY8l7j/AFn6tvvXpPwBAFD8pAQAAAAAAAAEwAQAAIgAAACP5xUjzKu4/nmGAe6Ps6T8AABQ/OQEAAAAAAAABMQEAACIAAACj1XRwVzDuP4KsgkmI4+k/AAAVPzkBAAAAAAAAATIBAAAiAAAA40NMhAkz7j9q94QXbdrpPwBAFz85AQAAAAAAAAEzAQAAIgAAAONDTIQJM+4/YhDbBmTX6T8AQBg/SAEAAAAAAAABNAEAACIAAADjQ0yECTPuP1QpMfZa1Ok/AEAZP0gBAAAAAAAAATUBAAAiAAAAo9V0cFcw7j9UKTH2WtTpPwDAGT9YAQAAAAAAAAE2AQAAIgAAACP5xUjzKu4/aveEF23a6T8AgBo/WAEAAAAAAAABNwEAACIAAABfrj8N3SLuP5CTLFqR5uk/AEAbP1gBAAAAAAAAATgBAAAiAAAAWzyEbkwN7j/ksiXw4gHqPwDAHD93AQAAAAAAAAE5AQAAIgAAANHtGahX8u0/aFVw2WEs6j8AgB0/hwEAAAAAAAABOgEAACIAAABLn6/hYtftP/LeZNPpWeo/AEAeP4cBAAAAAAAAATsBAAAiAAAAg+JtB7y57T+GTwPeeorqPwDAHj+HAQAAAAAAAAE8AQAAIgAAAHu3VBljme0/Ftn31wK46j8AwB4/lwEAAAAAAAABPQEAACIAAACz+hI/vHvtP6pJluKT6Oo/AAAfP5cBAAAAAAAAAT4BAAAiAAAALayoeMdg7T9CujTtJBnrPwAAHz+mAQAAAAAAAAE/AQAAIgAAAOXLFcaESO0/wlx/1qND6z8AgB8/pgEAAAAAAAABQAEAACIAAAAhyDE7pjXtPx5jIn3+Yes/AEAgP7YBAAAAAAAAAUEBAAAiAAAAmzIlxHkl7T9yghsTUH3rPwDAID+2AQAAAAAAAAFCAQAAIgAAAJt5x3SxGu0/ttPAh4+S6z8AwCA/xQEAAAAAAAABQwEAACIAAADZLkE5mxLtP/okZvzOp+s/AAAhP8UBAAAAAAAAAUQBAAAiAAAAl8BpJekP7T8awQ0/87PrPwAAIT/VAQAAAAAAAAFFAQAAIgAAAJfAaSXpD+0/Mo9hYAW66z8AQB8/1QEAAAAAAAABRgEAACIAAACbecd0sRrtPwIMEA3Yqus/AIAdP+UBAAAAAAAAAUcBAAAiAAAAHQ/U690q7T+aHsNVdInrPwDAGT/lAQAAAAAAAAFIAQAAIgAAACWBj4puQO0/Bq4kS+NY6z8AQBU/9AEAAAAAAAABSQEAACIAAABvGoCMeWPtPzbTitwbFus/AIARP/QBAAAAAAAAAUoBAAAiAAAAO5AftuiL7T9eEUddS9DqPwAADj8EAgAAAAAAAAFLAQAAIgAAAEN0lvMJt+0/ogQBEJaT6j8AQA0/BAIAAAAAAAABTAEAACIAAAAN6jUded/tPw6UYgUFY+o/AAAOPxQCAAAAAAAAAU0BAAAiAAAA2V/VRugH7j92I8T6czLqPwBAEj8UAgAAAAAAAAFOAQAAIgAAAKPVdHBXMO4/IgTLZCIX6j8AQBg/IwIAAAAAAAABTwEAACIAAACvueuteFvuPxodIVQZFOo/AIAePyMCAAAAAAAAAVABAAAiAAAAu51i65mG7j8+uciWPSDqPwBAJT8zAgAAAAAAAAFRAQAAIgAAAMeB2Si7se4/ktjBLI876j8AACs/MwIAAAAAAAABUgEAACIAAACRsNah8uTuPw6UYgUFY+o/AMAwP0ICAAAAAAAAAVMBAAAiAAAA3QIl88US7z+GTwPeeorqPwAAMz9CAgAAAAAAAAFUAQAAIgAAAKl4xBw1O+8/9iP6peeu6j8AwDM/QgIAAAAAAAABVQEAACIAAABz7mNGpGPvP05D8zs5yuo/AEAsP2ICAAAAAAAAAVYBAAAiAAAAfRl9NP2D7z+ae0LBgeLqPwCAIT9iAgAAAAAAAAFXAQAAIgAAAANo5/rxnu8/xv6TFK/x6j8AAPQ+YgIAAAAAAAABWAEAACIAAAAL2qKZgrTvP9LlPSW49Oo/AAB5Po4CAAAAAAAAAVkBAAAiAAAAFb4Z16Pf7z+eYuzRiuXqPwAAzD2OAgAAAAAAAAs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8475|recordEnd=26089|recordLength=281704|start=18475|end=26089|audioFormat={00001610-0000-0010-8000-00AA00389B71}|audioRate=44100|muted=false|volume=0.8|fadeIn=0|fadeOut=0|videoFormat={34363248-0000-0010-8000-00AA00389B71}|videoRate=15|videoWidth=256|videoHeight=25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6089|recordEnd=46958|recordLength=281704|start=26089|end=46958|audioFormat={00001610-0000-0010-8000-00AA00389B71}|audioRate=44100|muted=false|volume=0.8|fadeIn=0|fadeOut=0|videoFormat={34363248-0000-0010-8000-00AA00389B71}|videoRate=15|videoWidth=256|videoHeight=25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QAAAAGAAAABwMAAAAAAQAAAAQAAAAECUlua0F0b21WMQIAAAAJBAAAAAkFAAAACQYAAAAJBwAAAAUEAAAAC1BlblN0cm9rZVYxBAAAAApBdHRyaWJ1dGVzBVRyYWNlCVN0YXJ0VGltZQRUeXBlBAQABA9QZW5BdHRyaWJ1dGVzVjECAAAACklua1RyYWNlVjECAAAAEAxBY3Rpb25UeXBlVjECAAAAAgAAAAkIAAAACQkAAADAFAAAAAAAAAX2////DEFjdGlvblR5cGVWMQEAAAAHdmFsdWVfXwAIAgAAAAAAAAABBQAAAAQAAAAJCwAAAAkMAAAAyyQAAAAAAAAB8/////b///8AAAAAAQYAAAAEAAAACQ4AAAAJDwAAAJUpAAAAAAAAAfD////2////AAAAAAEHAAAABAAAAAkRAAAACRIAAACQLgAAAAAAAAHt////9v///wAAAAAFCAAAAA9QZW5BdHRyaWJ1dGVzVjEKAAAAB19jb2xvckEHX2NvbG9yUgdfY29sb3JHB19jb2xvckIKRml0VG9DdXJ2ZQZIZWlnaHQOSWdub3JlUHJlc3N1cmUNSXNIaWdobGlnaHRlcgVTaGFwZQVXaWR0aAAAAAAAAAAABAACAgICAQYBAQxCcnVzaFNoYXBlVjECAAAABgIAAAD/AAAAAAAAAAAAAAhAAAAF7P///wxCcnVzaFNoYXBlVjEBAAAAB3ZhbHVlX18ACAIAAAABAAAAAAAAAAAACEAFCQAAAApJbmtUcmFjZVYxAwAAAA1MaXN0YDErX2l0ZW1zDExpc3RgMStfc2l6ZQ9MaXN0YDErX3ZlcnNpb24EAAAYU2hhcmVkLklua2luZy5JbmtQb2ludFtdAgAAAAgIAgAAAAkVAAAARwAAAEcAAAABCwAAAAgAAAD/AAAAAAAAAAAAAAhAAAAB6v///+z///8BAAAAAAAAAAAACEABDAAAAAkAAAAJFwAAAEcAAABHAAAAAQ4AAAAIAAAA/wAAAAAAAAAAAAAIQAAAAej////s////AQAAAAAAAAAAAAhAAQ8AAAAJAAAACRkAAAA8AAAAPAAAAAERAAAACAAAAP8AAAAAAAAAAAAACEAAAAHm////7P///wEAAAAAAAAAAAAIQAESAAAACQAAAAkbAAAATQAAAE0AAAAHFQAAAAABAAAAgAAAAAQKSW5rUG9pbnRWMQI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DTkHFwAAAAABAAAAgAAAAAQKSW5rUG9pbnRWMQIAAAAJYwAAAAlkAAAACWUAAAAJZgAAAAlnAAAACWgAAAAJaQAAAAlqAAAACWsAAAAJbAAAAAltAAAACW4AAAAJbwAAAAlwAAAACXEAAAAJcgAAAAlzAAAACXQAAAAJdQAAAAl2AAAACXcAAAAJeAAAAAl5AAAACXoAAAAJewAAAAl8AAAACX0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DTkHGQAAAAABAAAAQAAAAAQKSW5rUG9pbnRWMQIAAAAJqgAAAAmrAAAACawAAAAJrQAAAAmuAAAACa8AAAAJsAAAAAmxAAAACbIAAAAJswAAAAm0AAAACbUAAAAJtgAAAAm3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NBAcbAAAAAAEAAACAAAAABApJbmtQb2ludFYxAgAAAAnmAAAACecAAAAJ6AAAAAnpAAAACeoAAAAJ6wAAAAnsAAAACe0AAAAJ7gAAAAnvAAAACfAAAAAJ8QAAAAnyAAAACfMAAAAJ9AAAAAn1AAAACfYAAAAJ9wAAAAn4AAAACfkAAAAJ+gAAAAn7AAAACfwAAAAJ/QAAAAn+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NMwUcAAAACklua1BvaW50VjEEAAAAAVgBWQ5QcmVzc3VyZUZhY3RvcglUaW1lU3RhbXAAAAAABgYLEAIAAAAytmJI/Y7SP0Bycy2vrZ0/AAC4PQAAAAAAAAAAAR0AAAAcAAAA+tbC7rCU0j9Al6YxdPWWPwAA/j0QAAAAAAAAAAEeAAAAHAAAAGqVAqJJidI/wBWvtBAbkj8AABA+EAAAAAAAAAABHwAAABwAAAB88SFix2zSP4ATXnAUA4k/AAAPPhAAAAAAAAAAASAAAAAcAAAA6q9hFWBh0j8AYbNyZUeFPwAAFT4vAAAAAAAAAAEhAAAAHAAAAI5NQSJFUNI/AK4IdbaLgT8AABc+LwAAAAAAAAABIgAAABwAAAA06yAvKj/SPwDjqu/IIXo/AAAaPi8AAAAAAAAAASMAAAAcAAAAoqlg4sIz0j8Apnfy9qZ1PwAALD4vAAAAAAAAAAEkAAAAHAAAAA5ooJVbKNI/AJFm87AodD8AAEc+LwAAAAAAAAABJQAAABwAAAB8JuBI9BzSPwCRZvOwKHQ/AABWPj8AAAAAAAAAASYAAAAcAAAAtAWAokAX0j8AzpnwgqN4PwAAYj4/AAAAAAAAAAEnAAAAHAAAAOzkH/yMEdI/ADiRdNlKgj8AAGg+TwAAAAAAAAABKAAAABwAAABao1+vJQbSPwD/THHOhIc/AABtPk8AAAAAAAAAASkAAAAcAAAA/kA/vAr10T8A2hltCT2OPwAAbz5eAAAAAAAAAAEqAAAAHAAAAEh8/tXU0tE/wBWvtBAbkj8AAG0+bgAAAAAAAAABKwAAABwAAADIll1J66rRPwDIWbK/1pU/AABqPm4AAAAAAAAAASwAAAAcAAAAgpBcFk590T/ANUAw3TKZPwAAaT5uAAAAAAAAAAEtAAAAHAAAAHBp+zz9SdE/gLc3rUANnj8AAGg+fQAAAAAAAAABLgAAABwAAACWITq9+BDRP0B6NVUJRKE/AABqPn0AAAAAAAAAAS8AAAAcAAAAvtl4PfTX0D8g9uyTqVGjPwAAbT6NAAAAAAAAAAEwAAAAHAAAAKyyF2SjpNA/YE/CEoEvpT8AAHE+jQAAAAAAAAABMQAAABwAAAAszXbXuXzQP0AQPtGynKc/AAB3Pp0AAAAAAAAAATIAAAAcAAAAQimWlzdg0D/A85tPrTmqPwCAgz6dAAAAAAAAAAEzAAAAHAAAAK7n1UrQVNA/4INkjZPFrT8AAI4+rAAAAAAAAAABNAAAABwAAACu59VK0FTQP9C9aQVq8LA/AACWPqwAAAAAAAAAATUAAAAcAAAAeAg28YNa0D9gbfRjt0WzPwCAnj68AAAAAAAAAAE2AAAAHAAAANJqVuSea9A/QC5wIumytT8AAKI+vAAAAAAAAAABNwAAABwAAAAszXbXuXzQP3AA3UD/N7g/AICjPrwAAAAAAAAAATgAAAAcAAAAwA43JCGI0D8AbsO+HJS7PwAApT7MAAAAAAAAAAE5AAAAHAAAAFJQ93CIk9A/4OyanB4Ivz8AgKY+zAAAAAAAAAABOgAAABwAAAAacVcXPJnQPwjhEy3LecE/AACmPtsAAAAAAAAAATsAAAAcAAAAGnFXFzyZ0D9of60rNLfDPwAApj7bAAAAAAAAAAE8AAAAHAAAAFJQ93CIk9A/aKY/Wo8Axj8AAKY+6wAAAAAAAAABPQAAABwAAADADjckIYjQP2jN0YjqScg/AACnPusAAAAAAAAAAT4AAAAcAAAALM1217l80D/g0YH3fGPKPwCApj76AAAAAAAAAAE/AAAAHAAAAJyLtopScdA/8BlmFnApzD8AAKY++gAAAAAAAAABQAAAABwAAABCKZaXN2DQP/AchrXRj80/AACmPgoBAAAAAAAAAUEAAAAcAAAAHKYV/mhJ0D94Y9oElKLOPwAApz4KAQAAAAAAAAFCAAAAHAAAAPgilWSaMtA/QHZbNKltzz8AAK4+GgEAAAAAAAABQwAAABwAAAAMf7QkGBbQPzwz/dF6BNA/AAC4PhoBAAAAAAAAAUQAAAAcAAAAZG7mSSe6zz/EVd+RQzTQPwAAvj4pAQAAAAAAAAFFAAAAHAAAALDeY0oeSM8/GJrbqTw60D8AAMI+KQEAAAAAAAABRgAAABwAAABsDSH+rcrOP9CI6klYItA/AADBPjkBAAAAAAAAAUcAAAAcAAAAuH2e/qRYzj/g3QF0A/3PPwCAvz45AQAAAAAAAAFIAAAAHAAAACRxnJhq/c0/kIdMlI2Fzz8AgL0+SQEAAAAAAAABSQAAABwAAAAsplp/l63NP9i5j+QJGs8/AAC7PkkBAAAAAAAAAUoAAAAcAAAAwBzZsitpzT/IdMtkeLrOPwCAuz5YAQAAAAAAAAFLAAAAHAAAAHQW2H+OO80/oMnwdL1+zj8AgLw+WAEAAAAAAAABTAAAABwAAADAUZeZWBnNP7AOtfRO3s4/AADHPlgBAAAAAAAAAU0AAAAcAAAACI1WsyL3zD/ImD30cZ3PPwAAzT53AQAAAAAAAAFOAAAAHAAAAFTIFc3s1Mw/UHjBUQxk0D8AgNE+dwEAAAAAAAABTwAAABwAAAAIwhSaT6fMP3w1VQlEEdE/AADPPncBAAAAAAAAAVAAAAAcAAAAMnpTGktuzD9Me+HwbcrRPwAAyj6HAQAAAAAAAAFRAAAAHAAAAFYykppGNcw/GMFt2JeD0j8AgMo+hwEAAAAAAAABUgAAABwAAAB66tAaQvzLPywY6x+mVNM/AADOPpcBAAAAAAAAAVMAAAAcAAAAxiWQNAzayz8AXncH0A3UPwCA0D6XAQAAAAAAAAFUAAAAHAAAADbkz+ekzss/KBsLvwe71D8AgNI+pgEAAAAAAAABVQAAABwAAADqqBDO2vDLP7RPpkZNXNU/AADZPqYBAAAAAAAAAVYAAAAcAAAAVjKSmkY1zD9AhEHOkv3VPwAA4T62AQAAAAAAAAFXAAAAHAAAAAjCFJpPp8w/zLjcVdie1j8AAOs+tgEAAAAAAAABWAAAABwAAADAHNmyK2nNP7hkf60rNNc/AAD1PsYBAAAAAAAAAVkAAAAcAAAAuH2e/qRYzj9EmRo1cdXXPwAAAD/GAQAAAAAAAAFaAAAAHAAAANhh5OPsXs8/3ADBdMtk2D8AQAY/1QEAAAAAAAABWwAAABwAAAD4IpVkmjLQP4Cbcmw64tg/AIALP9UBAAAAAAAAAVwAAAAcAAAA0jWY/XG70D/Q8SdMsFnZPwCAED/lAQAAAAAAAAFdAAAAHAAAADiKW+OwT9E/5Dbsy0G52T8AwBI/5QEAAAAAAAABXgAAABwAAAASnV58iNjRP1DztxvhDNo/AEAUP/QBAAAAAAAAAV8AAAAcAAAAVm6hyPhV0j9wa4dTh1raPwBAFD/0AQAAAAAAAAFgAAAAHAAAAELdwyFOwtI/nBZiQ0KW2j8AABQ/BAIAAAAAAAABYQAAABwAAAAIyWXh1BfTP8DBPDP90do/AMAGPwQCAAAAAAAAAWIAAAAcAAAAGvDGuiVL0z90j/nigD3bPwAAsT4zAgAAAAAAAAFjAAAAHAAAAIBjIhTUPZw/1g6nDrX07j8AADQ+AAAAAAAAAAABZAAAABwAAAAAVyCumeKbP/4wpZqx9+4/AAB4Pg8AAAAAAAAAAWUAAAAcAAAAAFcgrpnimz/+MKWasffuPwAAjD4PAAAAAAAAAAFmAAAAHAAAAABXIK6Z4ps/KlOjJq767j8AAJE+DwAAAAAAAAABZwAAABwAAAAAVyCumeKbPypToyau+u4/AICePg8AAAAAAAAAAWgAAAAcAAAAwHwm4Ej0nD/G25tWoAbvPwCApT4vAAAAAAAAAAFpAAAAHAAAAGCiLBL4BZ4/loaSEo8V7z8AAKo+LwAAAAAAAAABagAAABwAAACAuzDebLyePzYPi0KBIe8/AICtPi8AAAAAAAAAAWsAAAAcAAAAgNQ0quFynz+udYXmdirvPwAArz4vAAAAAAAAAAFsAAAAHAAAAOB2HDurFKA/ArqB/m8w7z8AALU+LwAAAAAAAAABbQAAABwAAAAwfR1uSEKgPyrcf4psM+8/AIC9Pj4AAAAAAAAAAW4AAAAcAAAAMH0dbkhCoD8q3H+KbDPvPwCAxT4+AAAAAAAAAAFvAAAAHAAAADB9HW5IQqA/ArqB/m8w7z8AAM8+PgAAAAAAAAABcAAAABwAAAAwfR1uSEKgP651heZ2Ku8/AADYPj4AAAAAAAAAAXEAAAAcAAAAMH0dbkhCoD82D4tCgSHvPwAA4D5OAAAAAAAAAAFyAAAAHAAAAOB2HDurFKA/QkKW+pUP7z8AAOc+XgAAAAAAAAABcwAAABwAAACA1DSq4XKfP9YOpw619O4/AIDtPm0AAAAAAAAAAXQAAAAcAAAAgLsw3my8nj8al7sK29PuPwCA8j5tAAAAAAAAAAF1AAAAHAAAAGCiLBL4BZ4/4rjVYguq7j8AAPg+fQAAAAAAAAABdgAAABwAAADglSqsvaqdPwpS94pJdO4/AAD/PowAAAAAAAAAAXcAAAAcAAAAEHAkeg6ZnD8GyRonizvuPwDAAz+MAAAAAAAAAAF4AAAAHAAAAHBKHkhfh5s/tvtBq9P87T8AQAY/jAAAAAAAAAABeQAAABwAAADQJBgWsHWaP+rHbosmte0/AAAIP5wAAAAAAAAAAXoAAAAcAAAAkAsUSju/mT/OT59TgGftPwDACD+cAAAAAAAAAAF7AAAAHAAAABD/EeQAZJk/irXRj90W7T8AgAk/rAAAAAAAAAABfAAAABwAAACQCxRKO7+ZP+7WB7RBwOw/AMAJP6wAAAAAAAAAAX0AAAAcAAAAIBgWsHUamj9a+D3YpWnsPwDACT+7AAAAAAAAAAF+AAAAHAAAAGAxGnzq0Jo/whl0/AkT7D8AwAg/uwAAAAAAAAABfwAAABwAAADwPRziJCybP6KhpMRjxes/AMAHP8sAAAAAAAAAAYAAAAAcAAAAcEoeSF+Hmz/WbdGktn3rPwBABz/LAAAAAAAAAAGBAAAAHAAAAHBKHkhfh5s/ssL2tPtB6z8AAAc/2wAAAAAAAAABggAAABwAAABwSh5IX4ebPyagFPUyEus/AAAIP9sAAAAAAAAAAYMAAAAcAAAA0CQYFrB1mj9ABitlXO7qPwDACj/6AAAAAAAAAAGEAAAAHAAAABD/EeQAZJk/Tjk2HXHc6j8AwA0/+gAAAAAAAAABhQAAABwAAADgzAlMF/eXP/70OQV41uo/AAAPP/oAAAAAAAAAAYYAAAAcAAAAkJoBtC2Klj/+9DkFeNbqPwDADz8JAQAAAAAAAAGHAAAAHAAAALBb97UJwpQ/dls0qW3f6j8AQA8/CQEAAAAAAAABiAAAABwAAAAAHe235fmSPxjkLNlf6+o/AAAPPxkBAAAAAAAAAYkAAAAcAAAAIN7iucExkT820x+tRwDrPwCADj8ZAQAAAAAAAAGKAAAAHAAAAGAlravGHI4/TsISgS8V6z8AAA4/KQEAAAAAAAABiwAAABwAAAAAj5TjCdaJP+YXAPkMM+s/AAAOPykBAAAAAAAAAYwAAAAcAAAAQPh7G02PhT/KsemI41brPwAADj8pAQAAAAAAAAGNAAAAHAAAAIB6Zx8F/4E/iinVjL136z8AQA0/OAEAAAAAAAABjgAAABwAAABALK7eY0p+P0ahwJCXmOs/AAANPzgBAAAAAAAAAY8AAAAcAAAAAGONfr2WeD/a9q0IdbbrPwCADT9IAQAAAAAAAAGQAAAAHAAAAIDMdLYAUHQ/HgifaFnO6z8AQA4/SAEAAAAAAAABkQAAABwAAACAZ2SGLXZxP2IZkMg95us/AMAOP1gBAAAAAAAAAZIAAAAcAAAAgDVc7kMJcD8uxIaELPXrPwCADz9YAQAAAAAAAAGTAAAAHAAAAIA1XO5DCXA/zkx/tB4B7D8AQA8/ZwEAAAAAAAABlAAAABwAAACANVzuQwlwP0qzeVgUCuw/AAAPP2cBAAAAAAAAAZUAAAAcAAAAwJlsHhfjcj9y1XfkEA3sPwAADz93AQAAAAAAAAGWAAAAHAAAAMD+fE7qvHU/SrN5WBQK7D8AAA8/dwEAAAAAAAABlwAAABwAAAAAY41+vZZ4P85Mf7QeAew/AAAPP3cBAAAAAAAAAZgAAAAcAAAAQMedrpBwez/ef4psM+/rPwAADz+GAQAAAAAAAAGZAAAAHAAAAEBetnZNt38/Riqd9FXR6z8AgA8/lgEAAAAAAAABmgAAABwAAACAemcfBf+BP7LUr3x4s+s/AEAQP5YBAAAAAAAAAZsAAAAcAAAAwMVzg2MihD/2XMR4npLrPwDAED+mAQAAAAAAAAGcAAAAHAAAAGAqhLM2/IY/NuXYdMRx6z8AwBA/pgEAAAAAAAABnQAAABwAAAAgwZx780KLP8qx6YjjVus/AIARP7UBAAAAAAAAAZ4AAAAcAAAAEMXe7Ux7kD9efvqcAjzrPwDAEj+1AQAAAAAAAAGfAAAAHAAAADBP9U/PZpQ/arEFVRcq6z8AABU/xQEAAAAAAAABoAAAABwAAACQ8g9+xgiZP6AGD5koG+s/AMAXP8UBAAAAAAAAAaEAAAAcAAAA4K4ueDJhnj8moBT1MhLrPwDAGT/FAQAAAAAAAAGiAAAAHAAAALC1JjnP3KE/1lsY3TkM6z8AABs/1QEAAAAAAAABowAAABwAAAAoGjdporakP4QXHMVABus/AAAbP9UBAAAAAAAAAaQAAAAcAAAAoH5HmXWQpz820x+tRwDrPwCAGj/0AQAAAAAAAAGlAAAAHAAAANjcVparPKo/umwlCVL36j8AQBU/9AEAAAAAAAABpgAAABwAAADINGVgRLusPxjkLNlf6+o/AMANP/QBAAAAAAAAAacAAAAcAAAAcIZy9z8Mrz/InzDBZuXqPwAA7z70AQAAAAAAAAGoAAAAHAAAABDsP8edrrA/8MEuTWPo6j8AALY+AwIAAAAAAAABqQAAABwAAABQHkhfhxuyP7psJQlS9+o/AABqPgMCAAAAAAAAAaoAAAAcAAAAMgiY6WwB4D8yhq7ewujuPwAAWD4AAAAAAAAAAAGrAAAAHAAAADIImOlsAeA/xtubVqAG7z8AAJU+DwAAAAAAAAABrAAAABwAAACc788sJv3fP2pklIaSEu8/AACoPg8AAAAAAAAAAa0AAAAcAAAA0s5vhnL33z+WhpISjxXvPwAApT4PAAAAAAAAAAGuAAAAHAAAAAquD+C+8d8/loaSEo8V7z8AAKk+DwAAAAAAAAABrwAAABwAAAB6bE+TV+bfP2pklIaSEu8/AICrPg8AAAAAAAAAAbAAAAAcAAAA5CqPRvDa3z/G25tWoAbvPwAArz4fAAAAAAAAAAGxAAAAHAAAABwKL6A81d8/ruyogrjx7j8AALM+HwAAAAAAAAABsgAAABwAAABU6c75iM/fP0K5uZbX1u4/AAC4Pi4AAAAAAAAAAbMAAAAcAAAAjMhuU9XJ3z+CQc6S/bXuPwCAuj4uAAAAAAAAAAG0AAAAHAAAAFTpzvmIz98/TmPo6i2M7j8AAL8+PgAAAAAAAAABtQAAABwAAAAcCi+gPNXfP3b8CRNsVu4/AADEPj4AAAAAAAAAAbYAAAAcAAAAemxPk1fm3z/O6jR/uxHuPwCAyD4+AAAAAAAAAAG3AAAAHAAAADIImOlsAeA/EupsFyO47T8AAM4+TgAAAAAAAAABuAAAABwAAADFSVg21AzgP/6kqJeRWO0/AIDQPk4AAAAAAAAAAbkAAAAcAAAA8nror2EV4D96+elzCvDsPwCA0T5dAAAAAAAAAAG6AAAAHAAAALqbSFYVG+A/xistxIaE7D8AANQ+XQAAAAAAAAABuwAAABwAAABWixiDOxjgP8IZdPwJE+w/AADXPm0AAAAAAAAAAbwAAAAcAAAAjWq43IcS4D/qKbnAiaTrPwAA2T5tAAAAAAAAAAG9AAAAHAAAAPwo+I8gB+A/ssL2tPtB6z8AgNk+fQAAAAAAAAABvgAAABwAAADSzm+GcvffPxjkLNlf6+o/AIDYPn0AAAAAAAAAAb8AAAAcAAAArkvv7KPg3z8mjlsttqDqPwAA2D6MAAAAAAAAAAHAAAAAHAAAAIzIblPVyd8/gnyGmQVc6j8AgNw+jAAAAAAAAAABwQAAABwAAAAwZk5gurjfP6gVqMFDJuo/AIDiPpwAAAAAAAAAAcIAAAAcAAAA1gMubZ+n3z9GFcSNd/npPwAA6T6cAAAAAAAAAAHDAAAAHAAAAHqhDXqElt8/sr/WFZrb6T8AgO8+qwAAAAAAAAABxAAAABwAAADE3MyTTnTfP7K/1hWa2+k/AIDzPqsAAAAAAAAAAcUAAAAcAAAARvcrB2VM3z9WSM9FjOfpPwAA9D7LAAAAAAAAAAHGAAAAHAAAAP7wKtTHHt8/RhXEjXf56T8AAPQ+ywAAAAAAAAABxwAAABwAAADsycn6duveP37zqTVHI+o/AAD0PssAAAAAAAAAAcgAAAAcAAAA3qJoISa43j+Mr5FRGkrqPwAA9D7LAAAAAAAAAAHJAAAAHAAAAMp7B0jVhN4/mmt5be1w6j8AAPQ+2gAAAAAAAAABygAAABwAAAC6VKZuhFHeP4IFY/3DlOo/AAD1PtoAAAAAAAAAAcsAAAAcAAAAck6lO+cj3j8WW1B1obLqPwCA+D7qAAAAAAAAAAHMAAAAHAAAAPJoBK/9+90/rLA97X7Q6j8AAP8+6gAAAAAAAAABzQAAABwAAAA8pMPIx9ndP8ifMMFm5eo/AAACP/oAAAAAAAAAAc4AAAAcAAAAUADjiEW93T/ijiOVTvrqPwCABD/6AAAAAAAAAAHPAAAAHAAAACp9Yu92pt0/hBccxUAG6z8AwAQ/CQEAAAAAAAAB0AAAABwAAADSGkL8W5XdP9ZbGN05DOs/AAAFPwkBAAAAAAAAAdEAAAAcAAAAPtmBr/SJ3T8AfhZpNg/rPwCABD8ZAQAAAAAAAAHSAAAAHAAAAHS4IQlBhN0/rDkaUT0J6z8AAAQ/GQEAAAAAAAAB0wAAABwAAAA+2YGv9IndPzbTH61HAOs/AIAEPxkBAAAAAAAAAdQAAAAcAAAAmjuiog+b3T9ABitlXO7qPwDABT8oAQAAAAAAAAHVAAAAHAAAAFAA44hFvd0/JBc4kXTZ6j8AgAc/KAEAAAAAAAAB1gAAABwAAACaBuS74urdP2ifTI2auOo/AIAJPzgBAAAAAAAAAdcAAAAcAAAAOm8F4pop3j+sJ2GJwJfqPwAADD9IAQAAAAAAAAHYAAAAHAAAAHAZ51S6c94/PvRxnd986j8AgA8/SAEAAAAAAAAB2QAAABwAAAA2BYkUQcneP6qehCUCX+o/AAARP1cBAAAAAAAAAdoAAAAcAAAAIHSrbZY13z+Mr5FRGkrqPwDAET9XAQAAAAAAAAHbAAAAHAAAAA7jzcbrod8/wgSblSs76j8AgBM/ZwEAAAAAAAAB3AAAABwAAACXGMi8RgTgPyB8omU5L+o/AIAWP2cBAAAAAAAAAd0AAAAcAAAAQy/5wr004D8gfKJlOS/qPwBAGj93AQAAAAAAAAHeAAAAHAAAACclyiKBX+A/PGuVOSFE6j8AwB4/dwEAAAAAAAAB3wAAABwAAABB+jrckITgP/rigD37ZOo/AMAgP4YBAAAAAAAAAeAAAAAcAAAAW8+rlaCp4D/ifGrN0YjqPwDAIT+GAQAAAAAAAAHhAAAAHAAAABGU7HvWy+A/aJ9MjZq46j8AgBw/hgEAAAAAAAAB4gAAABwAAADHWC1iDO7gP/DBLk1j6Oo/AIAUP5YBAAAAAAAAAeMAAAAcAAAAGQ0+dWgN4T+gBg+ZKBvrPwAA2D6WAQAAAAAAAAHkAAAAHAAAAM7RflueL+E/2OT0QPhE6z8AAEw+1AEAAAAAAAAB5QAAABwAAADg+N8072LhP+ag3FzLa+s/AACkPdQBAAAAAAAAAeYAAAAcAAAAnxscE6Gg7j+WISg+yr/vPwAAQD4AAAAAAAAAAAHnAAAAHAAAAJ8bHBOhoO4/3jIZnq7X7z8AgIM+DwAAAAAAAAAB6AAAABwAAACfGxwToaDuP94yGZ6u1+8/AACUPg8AAAAAAAAAAekAAAAcAAAAnxscE6Gg7j/eMhmertfvPwAAkD4PAAAAAAAAAAHqAAAAHAAAAJ8bHBOhoO4/3jIZnq7X7z8AAJE+LwAAAAAAAAAB6wAAABwAAACfGxwToaDuP2LMHvq4zu8/AICQPi8AAAAAAAAAAewAAAAcAAAAnxscE6Gg7j/CQybKxsLvPwAAkD4vAAAAAAAAAAHtAAAAHAAAAJ8bHBOhoO4/IrstmtS27z8AAJA+LwAAAAAAAAAB7gAAABwAAACfGxwToaDuP34yNWriqu8/AACQPj4AAAAAAAAAAe8AAAAcAAAAnxscE6Gg7j+KZUAi95jvPwCAmT4+AAAAAAAAAAHwAAAAHAAAAJ8bHBOhoO4/cnZNTg+E7z8AAKk+PgAAAAAAAAAB8QAAABwAAACfGxwToaDuP94gYNYxZu8/AIC3Pl4AAAAAAAAAAfIAAAAcAAAAOwvsP8ed7j9S/n0WaTbvPwAAxj5eAAAAAAAAAAHzAAAAHAAAAG/qi5kTmO4/UnWhsqr97j8AgM0+XgAAAAAAAAAB9AAAABwAAACnySvzX5LuP1of0AYBs+4/AADSPm0AAAAAAAAAAfUAAAAcAAAAe5ibedKJ7j+eHgifaFnuPwCA0z5tAAAAAAAAAAH2AAAAHAAAAOlW2yxrfu4/wi5NY+jq7T8AgNM+bQAAAAAAAAAB9wAAABwAAABXFRvgA3PuPw5hkLNkf+0/AIDPPn0AAAAAAAAAAfgAAAAcAAAAxdNak5xn7j/mLNlf6wrtPwAAyj6MAAAAAAAAAAH5AAAAHAAAADGSmkY1XO4/4hogmG6Z7D8AgMY+jAAAAAAAAAAB+gAAABwAAAChUNr5zVDuPy5NY+jqLew/AIDEPowAAAAAAAAAAfsAAAAcAAAAEQ8arWZF7j9+f6Y4Z8LrPwAAxj6sAAAAAAAAAAH8AAAAHAAAAN/diTPZPO4/klzgRNJl6z8AAMk+rAAAAAAAAAAB/QAAABwAAACzrPm5SzTuPyagFPUyEus/AIDRPqwAAAAAAAAAAf4AAAAcAAAAh3tpQL4r7j+ssD3tftDqPwAA3T6sAAAAAAAAAAH/AAAAHAAAAFtK2cYwI+4/rCdhicCX6j8AgOU+uwAAAAAAAAABAAEAABwAAAArGUlNoxruP/rigD37ZOo/AIDuPrsAAAAAAAAAAQEBAAAcAAAA/ee40xUS7j/CBJuVKzvqPwAA8z7LAAAAAAAAAAECAQAAHAAAAG2m+IauBu4/iia17VsR6j8AAPY+ywAAAAAAAAABAwEAABwAAADZZDg6R/vtP/bQx3V+8+k/AAD2PtsAAAAAAAAAAQQBAAAcAAAAfwIYRyzq7T8sJtG5j+TpPwAA9j7bAAAAAAAAAAEFAQAAHAAAAIewJyfr2+0/sr/WFZrb6T8AAPU+2wAAAAAAAAABBgEAABwAAAD3bmfag9DtP2R72v2g1ek/AAD0PuoAAAAAAAAAAQcBAAAcAAAAZS2njRzF7T+MndiJndjpPwAA9T7qAAAAAAAAAAEIAQAAHAAAAG3btm3btu0/LCbRuY/k6T8AgPc++gAAAAAAAAABCQEAABwAAAATeZZ6wKXtP243whl0/Ok/AAD6PvoAAAAAAAAAAQoBAAAcAAAAUwZGtMuR7T/4WaTZPCzqPwCA/D4JAQAAAAAAAAELAQAAHAAAAJWT9e3Wfe0/IgV/yfdn6j8AgP8+CQEAAAAAAAABDAEAABwAAABvEHVUCGftP8gWVF2orOo/AAACPxkBAAAAAAAAAQ0BAAAcAAAA53zE519N7T8MsSEhS/3qPwDAAz8ZAQAAAAAAAAEOAQAAHAAAAMP5Q06RNu0/KCnxWPFK6z8AAAU/KQEAAAAAAAABDwEAABwAAAAFh/OHnCLtP74HuzSNoes/AEAGPykBAAAAAAAAARABAAAcAAAAQxSjwacO7T8Gooj4L/LrPwDABz84AQAAAAAAAAERAQAAHAAAAOmxgs6M/ew/qrNdjOA27D8AgAg/OAEAAAAAAAABEgEAABwAAAD1X5KuS+/sP/6ANgiYdew/AMAIP0gBAAAAAAAAARMBAAAcAAAAYR7SYeTj7D+CoxjIYKXsPwCACT9IAQAAAAAAAAEUAQAAHAAAAJf9cbsw3uw/aj0CWDfJ7D8AwAo/WAEAAAAAAAABFQEAABwAAAAz7UHoVtvsP9Zw8UMY5Ow/AIALP1gBAAAAAAAAARYBAAAcAAAAM+1B6Fbb7D96+elzCvDsPwBADD9nAQAAAAAAAAEXAQAAHAAAAPsNoo4K4ew/evnpcwrw7D8AQA0/ZwEAAAAAAAABGAEAABwAAADFLgI1vubsP65O87cb4ew/AEAOP2cBAAAAAAAAARkBAAAcAAAAIZEiKNn37D8W+QVAPsPsPwAADj93AQAAAAAAAAEaAQAAHAAAAN8Dc+7NC+0/Cj0eJGuc7D8AgA0/hgEAAAAAAAABGwEAABwAAAChdsO0wh/tP1r4Pdilaew/AEANP4YBAAAAAAAAARwBAAAcAAAAw/lDTpE27T8uTWPo6i3sPwAADT+WAQAAAAAAAAEdAQAAHAAAAEuN9Lo5UO0/3n+KbDPv6z8AQAw/lgEAAAAAAAABHgEAABwAAADTIKUn4mntPzZutdiCqus/AAAMP6YBAAAAAAAAAR8BAAAcAAAAXbRVlIqD7T/moNxcy2vrPwCADD+mAQAAAAAAAAEgAQAAHAAAAOdHBgEzne0/vPUBbRAw6z8AQA0/tQEAAAAAAAABIQEAABwAAAAJy4aaAbTtPwyxISFL/eo/AMANP7UBAAAAAAAAASIBAAAcAAAAL04HNNDK7T/S0jt5e9PqPwDADT/FAQAAAAAAAAEjAQAAHAAAAFHRh82e4e0/yBZUXais6j8AAA8/xQEAAAAAAAABJAEAABwAAADZZDg6R/vtPzDBZuXKjuo/AIAQP8UBAAAAAAAAASUBAAAcAAAAxQgZeskX7j8W0nMR43nqPwCAEj/VAQAAAAAAAAEmAQAAHAAAAE+cyeZxMe4/TCd9VfRq6j8AABU/1QEAAAAAAAABJwEAABwAAADZL3pTGkvuP6qehCUCX+o/AMAXP+QBAAAAAAAAASgBAAAcAAAAKeSKZnZq7j9MJ31V9GrqPwDAGj/kAQAAAAAAAAEpAQAAHAAAAHuYm3nSie4/FtJzEeN56j8AQBw/9AEAAAAAAAABKgEAABwAAADNTKyMLqnuPzDBZuXKjuo/AMAcP/QBAAAAAAAAASsBAAAcAAAAgxHtcmTL7j+c9FXRq6nqPwCAHT8DAgAAAAAAAAEsAQAAHAAAAAP3jf9N8+4/hI4/YYLN6j8AwB4/AwIAAAAAAAABLQEAABwAAADl7F5fER7vP5JKJ31V9Oo/AAAfPxMCAAAAAAAAAS4BAAAcAAAALfNfkq5L7z+gBg+ZKBvrPwAAHz8TAgAAAAAAAAEvAQAAHAAAAK3YAB+Yc+8/Ukvv5O1N6z8AgB4/IwIAAAAAAAABMAEAABwAAAArvqGrgZvvPy6yzbyvg+s/AIAdPyMCAAAAAAAAATEBAAAcAAAAQ5MSZZHA7z9ikLNkf63rPwCAFj8yAgAAAAAAAAEyAQAAHAAAAJVHI3jt3+8/ckybgFLU6z8AwAw/MgIAAAAAAAA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6958|recordEnd=85137|recordLength=281704|start=46958|end=85137|audioFormat={00001610-0000-0010-8000-00AA00389B71}|audioRate=44100|muted=false|volume=0.8|fadeIn=0|fadeOut=0|videoFormat={34363248-0000-0010-8000-00AA00389B71}|videoRate=15|videoWidth=256|videoHeight=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6036|recordEnd=57924|recordLength=379274|start=26036|end=57924|audioFormat={00001610-0000-0010-8000-00AA00389B71}|audioRate=44100|muted=false|volume=0.8|fadeIn=0|fadeOut=0|videoFormat={34363248-0000-0010-8000-00AA00389B71}|videoRate=15|videoWidth=256|videoHeight=25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gAAAAJAAAABwMAAAAAAQAAAAgAAAAECUlua0F0b21WMQIAAAAJBAAAAAkFAAAACQYAAAAJBwAAAAkIAAAACQkAAAAJCgAAAAkLAAAABQQAAAALUGVuU3Ryb2tlVjEEAAAACkF0dHJpYnV0ZXMFVHJhY2UJU3RhcnRUaW1lBFR5cGUEBAAED1BlbkF0dHJpYnV0ZXNWMQIAAAAKSW5rVHJhY2VWMQIAAAAQDEFjdGlvblR5cGVWMQIAAAACAAAACQwAAAAJDQAAAO4jAAAAAAAABfL///8MQWN0aW9uVHlwZVYxAQAAAAd2YWx1ZV9fAAgCAAAAAAAAAAEFAAAABAAAAAkPAAAACRAAAADwJQAAAAAAAAHv////8v///wAAAAABBgAAAAQAAAAJEgAAAAkTAAAA0iwAAAAAAAAB7P////L///8AAAAAAQcAAAAEAAAACRUAAAAJFgAAAAlKAAAAAAAAAen////y////AAAAAAEIAAAABAAAAAkYAAAACRkAAACYTAAAAAAAAAHm////8v///wAAAAABCQAAAAQAAAAJGwAAAAkcAAAAuEwAAAAAAAAB4/////L///8AAAAAAQoAAAAEAAAACR4AAAAJHwAAAOlOAAAAAAAAAeD////y////AAAAAAELAAAABAAAAAkhAAAACSIAAABpVAAAAAAAAAHd////8v///wAAAAAFDAAAAA9QZW5BdHRyaWJ1dGVzVjEKAAAAB19jb2xvckEHX2NvbG9yUgdfY29sb3JHB19jb2xvckIKRml0VG9DdXJ2ZQZIZWlnaHQOSWdub3JlUHJlc3N1cmUNSXNIaWdobGlnaHRlcgVTaGFwZQVXaWR0aAAAAAAAAAAABAACAgICAQYBAQxCcnVzaFNoYXBlVjECAAAABgIAAAD/AAAAAAAAAAAAAAhAAAAF3P///wxCcnVzaFNoYXBlVjEBAAAAB3ZhbHVlX18ACAIAAAABAAAAAAAAAAAACEAFDQAAAApJbmtUcmFjZVYxAwAAAA1MaXN0YDErX2l0ZW1zDExpc3RgMStfc2l6ZQ9MaXN0YDErX3ZlcnNpb24EAAAYU2hhcmVkLklua2luZy5JbmtQb2ludFtdAgAAAAgIAgAAAAklAAAAHgAAAB4AAAABDwAAAAwAAAD/AAAAAAAAAAAAAAhAAAAB2v///9z///8BAAAAAAAAAAAACEABEAAAAA0AAAAJJwAAACwAAAAsAAAAARIAAAAMAAAA/wAAAAAAAAAAAAAIQAAAAdj////c////AQAAAAAAAAAAAAhAARMAAAANAAAACSkAAABNAAAATQAAAAEVAAAADAAAAP8AAAAAAAAAAAAACEAAAAHW////3P///wEAAAAAAAAAAAAIQAEWAAAADQAAAAkrAAAAHwAAAB8AAAABGAAAAAwAAAD/AAAAAAAAAAAAAAhAAAAB1P///9z///8BAAAAAAAAAAAACEABGQAAAA0AAAAJLQAAAAQAAAAEAAAAARsAAAAMAAAA/wAAAAAAAAAAAAAIQAAAAdL////c////AQAAAAAAAAAAAAhAARwAAAANAAAACS8AAAAeAAAAHgAAAAEeAAAADAAAAP8AAAAAAAAAAAAACEAAAAHQ////3P///wEAAAAAAAAAAAAIQAEfAAAADQAAAAkxAAAAIwAAACMAAAABIQAAAAwAAAD/AAAAAAAAAAAAAAhAAAABzv///9z///8BAAAAAAAAAAAACEABIgAAAA0AAAAJMwAAAFAAAABQAAAAByUAAAAAAQAAACAAAAAECklua1BvaW50VjECAAAACTQAAAAJNQAAAAk2AAAACTcAAAAJOAAAAAk5AAAACToAAAAJOwAAAAk8AAAACT0AAAAJPgAAAAk/AAAACUAAAAAJQQAAAAlCAAAACUMAAAAJRAAAAAlFAAAACUYAAAAJRwAAAAlIAAAACUkAAAAJSgAAAAlLAAAACUwAAAAJTQAAAAlOAAAACU8AAAAJUAAAAAlRAAAADQIHJwAAAAABAAAAQAAAAAQKSW5rUG9pbnRWMQI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DRQHKQAAAAABAAAAgAAAAAQKSW5rUG9pbnRWMQI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DTMHKwAAAAABAAAAIAAAAAQKSW5rUG9pbnRWMQIAAAAJywAAAAnMAAAACc0AAAAJzgAAAAnPAAAACdAAAAAJ0QAAAAnSAAAACdMAAAAJ1AAAAAnVAAAACdYAAAAJ1wAAAAnYAAAACdkAAAAJ2gAAAAnbAAAACdwAAAAJ3QAAAAneAAAACd8AAAAJ4AAAAAnhAAAACeIAAAAJ4wAAAAnkAAAACeUAAAAJ5gAAAAnnAAAACegAAAAJ6QAAAAoHLQAAAAABAAAABAAAAAQKSW5rUG9pbnRWMQIAAAAJ6gAAAAnrAAAACewAAAAJ7QAAAAcvAAAAAAEAAAAgAAAABApJbmtQb2ludFYxAgAAAAnuAAAACe8AAAAJ8AAAAAnxAAAACfIAAAAJ8wAAAAn0AAAACfUAAAAJ9gAAAAn3AAAACfgAAAAJ+QAAAAn6AAAACfsAAAAJ/AAAAAn9AAAACf4AAAAJ/wAAAAkAAQAACQEBAAAJAgEAAAkDAQAACQQBAAAJBQEAAAkGAQAACQcBAAAJCAEAAAkJAQAACQoBAAAJCwEAAA0CBzEAAAAAAQAAAEAAAAAECklua1BvaW50VjECAAAACQwBAAAJDQEAAAkOAQAACQ8BAAAJEAEAAAkRAQAACRIBAAAJEwEAAAkUAQAACRUBAAAJFgEAAAkXAQAACRgBAAAJGQEAAAkaAQAACRsBAAAJHAEAAAkdAQAACR4BAAAJHwEAAAkgAQAACSEBAAAJIgEAAAkjAQAACSQBAAAJJQEAAAkmAQAACScBAAAJKAEAAAkpAQAACSoBAAAJKwEAAAksAQAACS0BAAAJLgEAAA0dBzMAAAAAAQAAAIAAAAAECklua1BvaW50VjECAA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0wBTQAAAAKSW5rUG9pbnRWMQQAAAABWAFZDlByZXNzdXJlRmFjdG9yCVRpbWVTdGFtcAAAAAAGBgsQAgAAANzBwrkTkNQ/ECtOHStOrT8AAAQ+AAAAAAAAAAABNQAAADQAAAC43Vab7q3UPxg9Lhw9Lqw/AAA4PhAAAAAAAAAAATYAAAA0AAAAuN1Wm+6t1D8gQ84bQ86rPwAAUD4QAAAAAAAAAAE3AAAANAAAAOh/q/f9vtQ/IEtOG0tOqz8AAFk+EAAAAAAAAAABOAAAADQAAADof6v3/b7UPyBLThtLTqs/AAByPhAAAAAAAAAAATkAAAA0AAAA6H+r9/2+1D8QTS4bTS6rPwCAgD4fAAAAAAAAAAE6AAAANAAAAFxXliC6utQ/EE0uG00uqz8AgIY+HwAAAAAAAAABOwAAADQAAAC43Vab7q3UPxBTzhpTzqo/AACMPh8AAAAAAAAAATwAAAA0AAAAhDsCP9+c1D8QW04aW06qPwCAkT4vAAAAAAAAAAE9AAAANAAAADRIgzRIg9Q/GGHuGWHuqT8AgJQ+LwAAAAAAAAABPgAAADQAAABA28Sk5VzUPxhrThlrTqk/AACZPj8AAAAAAAAAAT8AAAA0AAAAjKOc4S8h1D8YeW4YeW6oPwAAnj4/AAAAAAAAAAFAAAAANAAAACzyNJmu2NM/EIPOF4POpz8AAJ8+PwAAAAAAAAABQQAAADQAAAC076KipYfTPxiLTheLTqc/AACgPl4AAAAAAAAAAUIAAAA0AAAAmHPRJtEp0z8QjS4XjS6nPwAAoT5eAAAAAAAAAAFDAAAANAAAAGCm1fx0w9I/GItOF4tOpz8AgKI+XgAAAAAAAAABRAAAADQAAADY5VrIgUPSPxiJbheJbqc/AACqPl4AAAAAAAAAAUUAAAA0AAAAONS15Qa70T8Qha4Xha6nPwAAtT5tAAAAAAAAAAFGAAAANAAAAJjCEAOMMtE/EIPOF4POpz8AAL8+bQAAAAAAAAABRwAAADQAAABsiFZJzaXQPxiJbheJbqc/AADJPo0AAAAAAAAAAUgAAAA0AAAABqxHM/8H0D8Yi04Xi06nPwCA0D6NAAAAAAAAAAFJAAAANAAAALTjGvOA9s4/GIluF4lupz8AgNc+jQAAAAAAAAABSgAAADQAAACQEfvbEu7NPxiB7heB7qc/AIDaPo0AAAAAAAAAAUsAAAA0AAAAnOEvIbT2zD8Ida4Yda6oPwCA3D6cAAAAAAAAAAFMAAAANAAAAMACjxTdB8w/GGtOGWtOqT8AgN0+nAAAAAAAAAABTQAAADQAAAAIdRi2jSHLPxBdLhpdLqo/AADfPqwAAAAAAAAAAU4AAAA0AAAAeIn2s01Myj8gVa4aVa6qPwAA3T6sAAAAAAAAAAFPAAAANAAAAAjv/l+Vf8k/GEeOG0eOqz8AgNo+vAAAAAAAAAABUAAAADQAAADoR4YWdMzIPwg/Dhw/Dqw/AIDAPrwAAAAAAAAAAVEAAAA0AAAANOW2hXE7yD8YPS4cPS6sPwCAnT7bAAAAAAAAAAFSAAAANAAAAAya+ytILtE/gE/+GlD+aj8AAKA8AAAAAAAAAAABUwAAADQAAAAk6yXazzbRP4BP/hpQ/mo/AADgPBAAAAAAAAAAAVQAAAA0AAAAPjxQiFc/0T+AT/4aUP5qPwAAAD0QAAAAAAAAAAFVAAAANAAAAFaNejbfR9E/gE/+GlD+aj8AAFQ9EAAAAAAAAAABVgAAADQAAABy3qTkZlDRP4Av/hww/mw/AACsPR8AAAAAAAAAAVcAAAA0AAAAji/Pku5Y0T+AL/4cMP5sPwAAAj4fAAAAAAAAAAFYAAAANAAAAKiA+UB2YdE/gC/+HDD+bD8AADY+HwAAAAAAAAABWQAAADQAAABO+jjGQW7RP4Av/hww/mw/AABkPh8AAAAAAAAAAVoAAAA0AAAA8nN4Sw170T8AEP4eEP5uPwCAiD4vAAAAAAAAAAFbAAAANAAAACgWzaccjNE/wNd+Eth+cj8AAJk+LwAAAAAAAAABXAAAADQAAADq4Dbbb6HRP8CnfhWofnU/AACnPj8AAAAAAAAAAV0AAAA0AAAAUCXgk47D0T/AV34aWH56PwAArT5OAAAAAAAAAAFeAAAANAAAAEiSniPx6dE/APw+EPw+gD8AgLA+XgAAAAAAAAABXwAAADQAAABYUIdh2xjSPyCsPhWsPoU/AICyPl4AAAAAAAAAAWAAAAA0AAAAgF+aTU1Q0j/AU74aVL6KPwAAsj5eAAAAAAAAAAFhAAAANAAAAGw5F20SndI/AO4eEe4ekT8AALI+bQAAAAAAAAABYgAAADQAAADgO6ljG+7SPwCqXhWqXpU/AAC0Pm0AAAAAAAAAAWMAAAA0AAAAVD47WiQ/0z8QXh4aXh6aPwAAtz59AAAAAAAAAAFkAAAANAAAANBAzVAtkNM/AALeHwLenz8AALk+fQAAAAAAAAABZQAAADQAAABIQ19HNuHTPxDXjhLXjqI/AIC5Po0AAAAAAAAAAWYAAAA0AAAAMB3cZvst1D8Iq04Vq06lPwAAvT6NAAAAAAAAAAFnAAAANAAAAIzOQ698dtQ/EIPOF4POpz8AAMM+nAAAAAAAAAABaAAAADQAAABcV5YgurrUPxBbThpbTqo/AADGPpwAAAAAAAAAAWkAAAA0AAAAoLfTurP61D8YNa4cNa6sPwCAyD6sAAAAAAAAAAFqAAAANAAAAOQXEVWtOtU/GBWuHhWurj8AgMk+rAAAAAAAAAABawAAADQAAAAMJyRBH3LVP4j7RpD7RrA/AIDJPrwAAAAAAAAAAWwAAAA0AAAAkLz3p8Wc1T+Q7waR7waxPwAAyz68AAAAAAAAAAFtAAAANAAAAGzYi4mgutU/kOPGkePGsT8AgMw+vAAAAAAAAAABbgAAADQAAACceuDlr8vVP5DYdpLYdrI/AADLPssAAAAAAAAAAW8AAAA0AAAA+AChYOS+1T+IzhaTzhazPwCAyD7LAAAAAAAAAAFwAAAANAAAABzlDH8JodU/iMPGk8PGsz8AAMs+2wAAAAAAAAABcQAAADQAAAD01fmSl2nVP5C7RpS7RrQ/AADRPtsAAAAAAAAAAXIAAAA0AAAAlCSSShYh1T+YsPaUsPa0PwCA2j7qAAAAAAAAAAFzAAAANAAAAFxXliC6utQ/kKS2laS2tT8AgOU+6gAAAAAAAAABdAAAADQAAADw50WaTkPUP5CZZpaZZrY/AADuPvoAAAAAAAAAAXUAAAA0AAAA+E/gPJ/H0z+QjwaXjwa3PwCA9j76AAAAAAAAAAF2AAAANAAAAIzgj7YzUNM/kIS2l4S2tz8AAPs+CgEAAAAAAAABdwAAADQAAAAgcT8wyNjSP5B5Zph5Zrg/AAD+PgoBAAAAAAAAAXgAAAA0AAAAQCoEgaBl0j+YbhaZbha5PwCA/z4ZAQAAAAAAAAF5AAAANAAAAGDjyNF48tE/mGHmmWHmuT8AgAA/GQEAAAAAAAABegAAADQAAABEZ/dVpJTRP5hVpppVpro/AMAAPykBAAAAAAAAAXsAAAA0AAAAVo16Nt9H0T+YRpabRpa7PwDAAD8pAQAAAAAAAAF8AAAANAAAAKBVUnMpDNE/mDaWnDaWvD8AAOE+OQEAAAAAAAABfQAAADQAAACUl2k1P93QP5gi1p0i1r0/AACyPjkBAAAAAAAAAX4AAAA0AAAAUJ2FcjG8wD9YfhpYfhrIPwAASD4AAAAAAAAAAAF/AAAANAAAAFDILEB+EcE/WH4aWH4ayD8AAIk+DwAAAAAAAAABgAAAADQAAACIaoGcjSLBP9h9Ith9Isg/AACaPg8AAAAAAAAAAYEAAAA0AAAAvAzW+JwzwT9YfhpYfhrIPwCAmT4PAAAAAAAAAAGCAAAANAAAALwM1vicM8E/WH4aWH4ayD8AgKA+DwAAAAAAAAABgwAAADQAAAC8DNb4nDPBP1h+Glh+Gsg/AIChPh8AAAAAAAAAAYQAAAA0AAAAoLurShUrwT/UfhLYfhLIPwAAoT4fAAAAAAAAAAGFAAAANAAAAGgZV+4FGsE/1H8C2H8CyD8AAJ8+HwAAAAAAAAABhgAAADQAAAAcJtjjbgDBP9R/Ath/Asg/AICePh8AAAAAAAAAAYcAAAA0AAAAuOEuK1DewD9YgPpXgPrHPwAAnj4vAAAAAAAAAAGIAAAANAAAACD7MBYiq8A/1IHi14Hixz8AAJ4+PgAAAAAAAAABiQAAADQAAAAwIbT2XF7AP1iC2leC2sc/AACePj4AAAAAAAAAAYoAAAA0AAAAuAUcPfLevz/Yg8LXg8LHPwAAoD5OAAAAAAAAAAGLAAAANAAAAHi3KqqveL4/2IWi14Wixz8AgKQ+TgAAAAAAAAABjAAAADQAAACYgjsCP9+8P1iIeleIesc/AICmPl0AAAAAAAAAAY0AAAA0AAAA4MT56JABuz9YilpXilrHPwCApz5dAAAAAAAAAAGOAAAANAAAAJAgurq08Lg/2Iwy14wyxz8AgKY+XQAAAAAAAAABjwAAADQAAABAUdO+i4q2P1SOGleOGsc/AACmPm0AAAAAAAAAAZAAAAA0AAAAkGjq15BXtD9UjwpXjwrHPwAApj59AAAAAAAAAAGRAAAANAAAANB/AfGVJLI/2I0i140ixz8AAKc+fQAAAAAAAAABkgAAADQAAADoH2t72DWwP1SMOleMOsc/AICmPowAAAAAAAAAAZMAAAA0AAAAUE2lNZL0rD/UiHLXiHLHPwAApj6MAAAAAAAAAAGUAAAANAAAAGBsGVfuBao/2IWi14Wixz8AAKY+jAAAAAAAAAABlQAAADQAAAAQnTJbxZ+nP9SB4teB4sc/AACnPpwAAAAAAAAAAZYAAAA0AAAA8JpHififpT9UfDpYfDrIPwCApz6cAAAAAAAAAAGXAAAANAAAAODuqlLFSqQ/WHaaWHaayD8AgKc+rAAAAAAAAAABmAAAADQAAAAAEApG7lujP1hw+lhw+sg/AACrPqwAAAAAAAAAAZkAAAA0AAAAgP5kY3PToj9YalpZalrJPwAAsT67AAAAAAAAAAGaAAAANAAAABC6u6pUsaI/XGPKWWPKyT8AgLg+uwAAAAAAAAABmwAAADQAAACA/mRjc9OiP1hdKlpdKso/AADAPssAAAAAAAAAAZwAAAA0AAAAQIe31LAXoz/YVaLaVaLKPwAAxD7LAAAAAAAAAAGdAAAANAAAAAAQCkbuW6M/3Ewy20wyyz8AgMY+2gAAAAAAAAABngAAADQAAABA3QVwSsKjP1xC2ltC2ss/AIDGPtoAAAAAAAAAAZ8AAAA0AAAAgKoBmqYopD/cNaLcNaLMPwAAxj7qAAAAAAAAAAGgAAAANAAAACC8pnwhsaQ/2CeC3SeCzT8AAMU+6gAAAAAAAAABoQAAADQAAAAARfntXvWkP9wVot4Vos4/AADDPvoAAAAAAAAAAaIAAAA0AAAAAEX57V71pD/cAeLfAeLPPwAAwT76AAAAAAAAAAGjAAAANAAAAJAAUDVA06Q/sPS0sPS00D8AgMA+CQEAAAAAAAABpAAAADQAAADg7qpSxUqkP/DmkPHmkNE/AADAPgkBAAAAAAAAAaUAAAA0AAAAABAKRu5boz8y2Hwy2HzSPwAAwD4ZAQAAAAAAAAGmAAAANAAAAGCoFsjZKKI/sspUs8pU0z8AgL4+GQEAAAAAAAABpwAAADQAAACg6tSuK0ugPzS9LDS9LNQ/AAC+PikBAAAAAAAAAagAAAA0AAAAINHTub2WnD9yseh0sejUPwAAvz4pAQAAAAAAAAGpAAAANAAAAODM/RUkl5g/NqeMNaeM1T8AgMA+OAEAAAAAAAABqgAAADQAAADgP9UATVOUPzSdLDadLNY/AIDBPjgBAAAAAAAAAasAAAA0AAAAoDv/XLNTkD94lLh2lLjWPwCAwT5IAQAAAAAAAAGsAAAANAAAAMCA91SuMIk/dIw4d4w41z8AgMA+SAEAAAAAAAABrQAAADQAAADAm5XScEKCP3aFqHeFqNc/AADAPlcBAAAAAAAAAa4AAAA0AAAAAPqPtT3sej92fhh4fhjYPwAAwD5XAQAAAAAAAAGvAAAANAAAAAADiVCFdXM/+HeA+HeA2D8AAMA+VwEAAAAAAAABsAAAADQAAAAApizscEFsP3Zy2Hhy2Ng/AIDIPmcBAAAAAAAAAbEAAAA0AAAAABkE15n9Zz86bSw5bSzZPwCA1T5nAQAAAAAAAAGyAAAANAAAAAAZBNeZ/Wc/eGh4eWh42T8AgOM+hgEAAAAAAAABswAAADQAAAAApizscEFsPzpjzDljzNk/AADyPoYBAAAAAAAAAbQAAAA0AAAAAAOJUIV1cz+4XSS6XSTaPwCA+T6GAQAAAAAAAAG1AAAANAAAAAD6j7U97Ho/uFeEuleE2j8AAP8+hgEAAAAAAAABtgAAADQAAADAm5XScEKCP/xPAPtPANs/AAAAP5YBAAAAAAAAAbcAAAA0AAAAwID3VK4wiT+6R4S7R4TbPwAAAD+WAQAAAAAAAAG4AAAANAAAAKA7/1yzU5A/vD4UvD4U3D8AAAA/pgEAAAAAAAABuQAAADQAAADgP9UATVOUPzo1rDw1rNw/AAAAP6YBAAAAAAAAAboAAAA0AAAA4Mz9FSSXmD+8LDS9LDTdPwAAAD+1AQAAAAAAAAG7AAAANAAAAMBryw12Y50/PCS8PSS83T8AgAA/tQEAAAAAAAABvAAAADQAAACQyXW7AjqhPz4cPD4cPN4/AMAAP8UBAAAAAAAAAb0AAAA0AAAAoCGvKGnkoz8AFbD+FLDePwCAAT/FAQAAAAAAAAG+AAAANAAAAODPNjFpOac/wA0kvw0k3z8AwAE/1AEAAAAAAAABvwAAADQAAADgBhGrptKqPwAIgP8HgN8/AMABP9QBAAAAAAAAAcAAAAA0AAAAQIKU3QKOrj/AAtS/AtTfPwCAAz/kAQAAAAAAAAHBAAAANAAAADhDtUDORrE/3/4R4P4R4D8AAAY/5AEAAAAAAAABwgAAADQAAAAgzvKD2IqzP4D8N4D8N+A/AMAIP/QBAAAAAAAAAcMAAAA0AAAAoD8u3BACtj8/+ltA+lvgPwBADD/0AQAAAAAAAAHEAAAANAAAADCxaTRJebg/wveDwPeD4D8AgA8/AwIAAAAAAAABxQAAADQAAAAYPKd3U726P0D1q0D1q+A/AEATPwMCAAAAAAAAAcYAAAA0AAAAyCSQXk7wvD/g8tHg8tHgPwAAFT8DAgAAAAAAAAHHAAAANAAAABDJz4wqAb8/IPHtIPHt4D8AwBU/EwIAAAAAAAAByAAAADQAAAAwIbT2XF7AP4DvB4HvB+E/AIAQPxMCAAAAAAAAAckAAAA0AAAAaBlX7gUawT9f7hlh7hnhPwAACT8jAgAAAAAAAAHKAAAANAAAACh8Jn8Iq8E/4O0h4e0h4T8AAMM+IwIAAAAAAAABywAAADQAAAAI/Hxz0hzVPzwfDD4fDN4/AAAcPgAAAAAAAAAAAcwAAAA0AAAAlCSSShYh1T9+Hwh+HwjePwAAVT4QAAAAAAAAAAHNAAAANAAAAAj8fHPSHNU//h8A/h8A3j8AAHA+EAAAAAAAAAABzgAAADQAAADwqlLFShTVP74g9L0g9N0/AAB0PhAAAAAAAAAAAc8AAAA0AAAAZII97gYQ1T/8IPD9IPDdPwCAgj4fAAAAAAAAAAHQAAAANAAAAEgxE0B/B9U/PiHsPSHs3T8AAIc+HwAAAAAAAAAB0QAAADQAAAD4PZQ16O3UP34h6H0h6N0/AACLPi8AAAAAAAAAAdIAAAA0AAAAkPnqfMnL1D+8IeS9IeTdPwAAkD4vAAAAAAAAAAHTAAAANAAAAPQS7WebmNQ/PCLcPSLc3T8AgJU+PwAAAAAAAAAB1AAAADQAAABkvzDDCj/UP74i1L0i1N0/AICYPj8AAAAAAAAAAdUAAAA0AAAAoMkfwmrU0z/8ItD9ItDdPwCAmj5OAAAAAAAAAAHWAAAANAAAAIzgj7YzUNM//CLQ/SLQ3T8AgJ0+TgAAAAAAAAAB1wAAADQAAACEikEbmqXSP/wi0P0i0N0/AACePk4AAAAAAAAAAdgAAAA0AAAASJKeI/Hp0T88Itw9ItzdPwAAnj5eAAAAAAAAAAHZAAAANAAAAPBI0X3AJdE//CDw/SDw3T8AgJo+XgAAAAAAAAAB2gAAADQAAABIDIXN+EfQP/4fAP4fAN4/AICVPm0AAAAAAAAAAdsAAAA0AAAAME5HjNrLzj9+Hwh+HwjePwCAlT5tAAAAAAAAAAHcAAAANAAAADidhmiV1Mw//B4Q/h4Q3j8AgJg+bQAAAAAAAAAB3QAAADQAAABMPfDy1+XKPz4eHD4eHN4/AICmPn0AAAAAAAAAAd4AAAA0AAAAnH+u2SkIyT/8HDD+HDDePwAAuT59AAAAAAAAAAHfAAAANAAAANRwQhL0Icc/fhtIfhtI3j8AgM0+jQAAAAAAAAAB4AAAADQAAABwpn8D3V3FP7wZZL4ZZN4/AADjPo0AAAAAAAAAAeEAAAA0AAAAdCBmreS7wz9+F4h+F4jePwCA7D6cAAAAAAAAAAHiAAAANAAAAJjrdgV0IsI/QBWsPhWs3j8AAPI+nAAAAAAAAAAB4wAAADQAAAAg+zAWIqvAP/4S0P4S0N4/AID0PqwAAAAAAAAAAeQAAAA0AAAAeOLRd/zNvj88Eew+EezePwCA9j6sAAAAAAAAAAHlAAAANAAAAGC1P9jieLw/vhD0vhD03j8AgPA+vAAAAAAAAAAB5gAAADQAAAB4ValiJYq6PzwR7D4R7N4/AIDoPrwAAAAAAAAAAecAAAA0AAAAwMIOF8QBuT98Eth+EtjePwCAzT7LAAAAAAAAAAHoAAAANAAAAFD9b/W+37c/gBS4fhS43j8AgKo+ywAAAAAAAAAB6QAAADQAAAAQBc39FSS3P/4WkP4WkN4/AABlPvoAAAAAAAAAAeoAAAA0AAAAELFqKq2R5D/8HDD+HDDePwAAWD4AAAAAAAAAAAHrAAAANAAAALgqqq94nuQ/PB8MPh8M3j8AAJU+IAAAAAAAAAAB7AAAADQAAAC4KqqveJ7kP/4fAP4fAN4/AACoPiAAAAAAAAAAAe0AAAA0AAAA/r40m5qg5D98IPh9IPjdPwAApT4gAAAAAAAAAAHuAAAANAAAABCxaiqtkeQ/wB8Evh8E3j8AgLE+AAAAAAAAAAAB7wAAADQAAADcDhbOnYDkPzwfDD4fDN4/AIC3Pg8AAAAAAAAAAfAAAAA0AAAAjBuXwwZn5D++HhS+HhTePwCAuj4PAAAAAAAAAAHxAAAANAAAAFQaTkiCPuQ/fh4Yfh4Y3j8AgLo+HwAAAAAAAAAB8gAAADQAAAD+x9oedg3kP7wdJL4dJN4/AAC6Ph8AAAAAAAAAAfMAAAA0AAAAGk1SHibY4z8+HSw+HSzePwAAuj4fAAAAAAAAAAH0AAAANAAAAGQVKltwnOM/fBw4fhw43j8AALo+LgAAAAAAAAAB9QAAADQAAAAIZMIS71PjP34bSH4bSN4/AAC9Pi4AAAAAAAAAAfYAAAA0AAAAHIpF8ykH4z8+Glw+GlzePwAAwj4+AAAAAAAAAAH3AAAANAAAADKwyNNkuuI/fBh4fhh43j8AAMo+PgAAAAAAAAAB+AAAADQAAAAuhSEGGGXiP/4WkP4WkN4/AADUPk4AAAAAAAAAAfkAAAA0AAAAWJ3adWUJ4j+8FaS+FaTePwCA3j5OAAAAAAAAAAH6AAAANAAAAIC1k+WyreE/ABWw/hSw3j8AAOo+XQAAAAAAAAAB+wAAADQAAACOfCKneEnhP74UtL4UtN4/AADxPl0AAAAAAAAAAfwAAAA0AAAAVK8mfRzj4D9AFaw+FazePwCA9j5tAAAAAAAAAAH9AAAANAAAAKoKQCoEgeA/gBaYfhaY3j8AAPk+bQAAAAAAAAAB/gAAADQAAAD+ZVnX6x7gP8AXhL4XhN4/AID6Pn0AAAAAAAAAAf8AAAA0AAAAAAmmg9ts3z8AGXD+GHDePwCA/T59AAAAAAAAAAEAAQAANAAAADTo7bTurN4/vBlkvhlk3j8AgAA/jAAAAAAAAAABAQEAADQAAAAskp8ZVQLeP7wZZL4ZZN4/AIADP4wAAAAAAAAAAQIBAAA0AAAAzLWQA4dk3T8AGXD+GHDePwDABz+cAAAAAAAAAAEDAQAANAAAAGjZge24xtw/fheIfheI3j8AQAo/nAAAAAAAAAABBAEAADQAAABU8PHhgULcP74UtL4UtN4/AIAMP6sAAAAAAAAAAQUBAAA0AAAAfKm2MlrP2z9+Eeh+EejePwAADT+rAAAAAAAAAAEGAQAANAAAAFwt5baFcds/fA4Yfw4Y3z8AAA0/uwAAAAAAAAABBwEAADQAAADkKlPAfCDbPwAMQP8LQN8/AMAFP7sAAAAAAAAAAQgBAAA0AAAAEKIATz/c2j8+Clw/ClzfPwAA+D7LAAAAAAAAAAEJAQAANAAAAFxq2IuJoNo//ghw/whw3z8AAME+ywAAAAAAAAABCgEAADQAAABk/Rn8JnraP8AIdL8IdN8/AABRPtoAAAAAAAAAAQsBAAA0AAAANFvFnxdp2j9+CWh/CWjfPwAAsD3aAAAAAAAAAAEMAQAANAAAAKJnnnrg5e8/PC4cPS4c3T8AACQ+AAAAAAAAAAABDQEAADQAAADm+yhmAujvPzwuHD0uHN0/AABjPhAAAAAAAAAAAQ4BAAA0AAAAomeeeuDl7z98LSh9LSjdPwAAgD4QAAAAAAAAAAEPAQAANAAAAMyq/rd63+8/Pi0sPS0s3T8AAHc+EAAAAAAAAAABEAEAADQAAAD87V71FNnvPz4tLD0tLN0/AAB1Ph8AAAAAAAAAAREBAAA0AAAAUnQfcEnM7z8+LSw9LSzdPwAAdj4fAAAAAAAAAAESAQAANAAAANo9QCgYue8/Pi0sPS0s3T8AAHs+LwAAAAAAAAABEwEAADQAAAC4jSFbG5nvP3wtKH0tKN0/AACCPi8AAAAAAAAAARQBAAA0AAAABrXtttp07z88Lhw9LhzdPwCAhz4vAAAAAAAAAAEVAQAANAAAAM6zpDtWTO8/vC4UvS4U3T8AgIo+PwAAAAAAAAABFgEAADQAAABKHtHUryHvP3wvCH0vCN0/AACPPj8AAAAAAAAAARcBAAA0AAAAsDfTv4Hu7j88MPw8MPzcPwAAlD4/AAAAAAAAAAEYAQAANAAAAGzXlSWIru4/fDHofDHo3D8AgJc+TgAAAAAAAAABGQEAADQAAADi4s2fbGzuP/wy0Pwy0Nw/AACaPk4AAAAAAAAAARoBAAA0AAAAElp7Li8o7j+8NLS8NLTcPwCAmz5eAAAAAAAAAAEbAQAANAAAAGwUifqL3e0/ejaYfDaY3D8AgJs+XgAAAAAAAAABHAEAADQAAABq6eEsP4jtP743hLw3hNw/AACePm0AAAAAAAAAAR0BAAA0AAAAICqwc9Aw7T98OWh8OWjcPwCAoj5tAAAAAAAAAAEeAQAANAAAAEhCaeMd1ew/PDpcPDpc3D8AAKs+fQAAAAAAAAABHwEAADQAAABWCfik43DsP7o5ZLw5ZNw/AAC3Pn0AAAAAAAAAASABAAA0AAAAqmQRUssO7D+8OHS8OHTcPwAAxD6NAAAAAAAAAAEhAQAANAAAAERUterUrus/PDeMPDeM3D8AANI+jQAAAAAAAAABIgEAADQAAAAOh7nAeEjrPzo1rDw1rNw/AIDbPpwAAAAAAAAAASMBAAA0AAAA8AroRKTq6j8+M8w8M8zcPwAA4z6cAAAAAAAAAAEkAQAANAAAANCOFsnPjOo/fjD4fDD43D8AgOY+rAAAAAAAAAABJQEAADQAAACEz+QPYTXqP3wtKH0tKN0/AIDoPqwAAAAAAAAAASYBAAA0AAAAOhCzVvLd6T8+K0w9K0zdPwCA6T68AAAAAAAAAAEnAQAANAAAAMQNIWDpjOk//Chw/Shw3T8AgOk+vAAAAAAAAAABKAEAADQAAADYM6RAJEDpP3wniH0niN0/AADqPssAAAAAAAAAASkBAAA0AAAAwhbH48T56D++JpS9JpTdPwAA6z7LAAAAAAAAAAEqAQAANAAAAH62iUnLueg/viaUvSaU3T8AAOg+2wAAAAAAAAABKwEAADQAAAA8Vkyv0XnoPwAnkP0mkN0/AIDkPtsAAAAAAAAAASwBAAA0AAAAhh4k7Bs+6D/+J4D9J4DdPwCAxz7bAAAAAAAAAAEtAQAANAAAAOo3JtftCug/vih0vSh03T8AgJ8+6gAAAAAAAAABLgEAADQAAAAgDsiEJd7nPz4pbD0pbN0/AABRPuoAAAAAAAAAAS8BAAA0AAAAnD3tEKyc1j8C0P8C0P/iPwAAMD4AAAAAAAAAAAEwAQAANAAAAJCqq6AOw9Y/ItHtItHt4j8AAHI+EAAAAAAAAAABMQEAADQAAAAc08B3UsfWP+LR4eLR4eI/AACIPhAAAAAAAAAAATIBAAA0AAAAHNPAd1LH1j+k0tWi0tXiPwCAhj4QAAAAAAAAAAEzAQAANAAAAJCqq6AOw9Y/4tLR4tLR4j8AgIo+IAAAAAAAAAABNAEAADQAAAAEgpbJyr7WP2LTyWLTyeI/AICLPiAAAAAAAAAAATUBAAA0AAAAXAhXRP+x1j/i08Hi08HiPwAAjT4gAAAAAAAAAAE2AQAANAAAAJw97RCsnNY/gtS3gtS34j8AgI4+LwAAAAAAAAABNwEAADQAAABMSm4GFYPWP2LVqWLVqeI/AICQPi8AAAAAAAAAATgBAAA0AAAA6AXFTfZg1j+E1peC1pfiPwCAkT4/AAAAAAAAAAE5AQAANAAAAEgfxzjILdY/4teB4teB4j8AAJU+TgAAAAAAAAABOgEAADQAAAAgELRMVvbVPyLZbSLZbeI/AACbPk4AAAAAAAAAATsBAAA0AAAAhCm2NyjD1T8i2l0i2l3iPwAAnz5OAAAAAAAAAAE8AQAANAAAANDxjXRyh9U/4dpR4tpR4j8AAKI+XgAAAAAAAAABPQEAADQAAAAUumWxvEvVP4LbR4LbR+I/AICjPl4AAAAAAAAAAT4BAAA0AAAA1FkoF8ML1T/B20PC20PiPwAApT5uAAAAAAAAAAE/AQAANAAAAJD56nzJy9Q/o9tFottF4j8AgKU+bgAAAAAAAAABQAEAADQAAABMma3iz4vUP2LbSWLbSeI/AACnPn0AAAAAAAAAAUEBAAA0AAAASG4GFYM21D/C2lPC2lPiPwCApz59AAAAAAAAAAFCAQAANAAAAGCUifW96dM/49lh4tlh4j8AgKc+jQAAAAAAAAABQwEAADQAAAAE4yGtPKHTP4LYd4LYd+I/AICmPo0AAAAAAAAAAUQBAAA0AAAATKv56YZl0z/C1pPC1pPiPwAApj6dAAAAAAAAAAFFAQAANAAAALDE+9RYMtM/gtS3gtS34j8AAKY+nQAAAAAAAAABRgEAADQAAAAsLyhusgfTP6LR5aLR5eI/AACnPp0AAAAAAAAAAUcBAAA0AAAAVBOUjNfp0j/CzSPDzSPjPwCAqD68AAAAAAAAAAFIAQAANAAAAAggFYJA0NI/ZMlpY8lp4z8AgKo+vAAAAAAAAAABSQEAADQAAADQfcAlMb/SP4TEt4PEt+M/AAC0PrwAAAAAAAAAAUoBAAA0AAAAnNtrySGu0j/EvhPEvhPkPwCAwT68AAAAAAAAAAFLAQAANAAAAOAQApbOmNI/5Lhx5Lhx5D8AAMw+ywAAAAAAAAABTAEAADQAAACMHYOLN3/SP4ay14Sy1+Q/AADWPssAAAAAAAAAAU0BAAA0AAAADIivJJFU0j9Gq0tFq0vlPwCA2D7bAAAAAAAAAAFOAQAANAAAAFhQh2HbGNI/pKPFpaPF5T8AANo+2wAAAAAAAAABTwEAADQAAABQJeCTjsPRPyabTSabTeY/AADaPusAAAAAAAAAAVABAAA0AAAAHFjkaTJd0T/okeHmkeHmPwAA2j7rAAAAAAAAAAFRAQAANAAAAMY5vpFO7tA/yIhzx4hz5z8AANo++gAAAAAAAAABUgEAADQAAAB0G5i5an/QP8iA88eA8+c/AADaPvoAAAAAAAAAAVMBAAA0AAAAlNRcCkMM0D9IeltIelvoPwAA2j4KAQAAAAAAAAFUAQAANAAAAADXmf0XEM8/KHWtKHWt6D8AANs+CgEAAAAAAAABVQEAADQAAAAMp85CuRjOP4hx54hx5+g/AADYPhoBAAAAAAAAAVYBAAA0AAAAJHcDiFohzT8Kbw8Jbw/pPwCA1D4aAQAAAAAAAAFXAQAANAAAAEiYYnuDMsw/CG4fCW4f6T8AANM+KQEAAAAAAAABWAEAADQAAACECuwcNEzLPwhuHwluH+k/AADSPikBAAAAAAAAAVkBAAA0AAAALMEedwOIyj+KbheJbhfpPwCA1z45AQAAAAAAAAFaAQAANAAAAAwapi3i1Mk/iG8HiW8H6T8AgN8+OQEAAAAAAAABWwEAADQAAAAgFYJA0DLJP4hw94hw9+g/AADpPjkBAAAAAAAAAVwBAAA0AAAA0PZbaOzDyD/qceHoceHoPwAA9D5YAQAAAAAAAAFdAQAANAAAACwQXlO+kMg/inPHiHPH6D8AAPs+WAEAAAAAAAABXgEAADQAAAD4bQn3rn/IPyh1rSh1reg/AMAAP1gBAAAAAAAAAV8BAAA0AAAARGGIAUaZyD+odpWodpXoPwBAAj9oAQAAAAAAAAFgAQAANAAAAND2W2jsw8g/SHh7SHh76D8AQAM/aAEAAAAAAAABYQEAADQAAACcf67ZKQjJP2Z5aWh5aeg/AAABP2gBAAAAAAAAAWIBAAA0AAAAjFkr+e5UyT9IeltIelvoPwAA+j53AQAAAAAAAAFjAQAANAAAAJCE0sY7qsk/ZnpZaHpZ6D8AAPE+dwEAAAAAAAABZAEAADQAAACQr3mUiP/JP0h6W0h6W+g/AADnPocBAAAAAAAAAWUBAAA0AAAAmNogYtVUyj/oeHHoeHHoPwAA4D6HAQAAAAAAAAFmAQAANAAAAIC0nYGaoco/iHaXiHaX6D8AANw+lwEAAAAAAAABZwEAADQAAAA07MVEUN3KP+py0ehy0eg/AIDaPpcBAAAAAAAAAWgBAAA0AAAAmDBv/W7/yj8obh0pbh3pPwAA2z6mAQAAAAAAAAFpAQAANAAAALiBmav2B8s/Smh7SWh76T8AgNw+pgEAAAAAAAABagEAADQAAACYMG/9bv/KP2ph6Wlh6ek/AIDfPrYBAAAAAAAAAWsBAAA0AAAAaI4aoV/uyj8KWl8KWl/qPwAA4T62AQAAAAAAAAFsAQAANAAAADTsxURQ3co/ilLXilLX6j8AgOI+xQEAAAAAAAABbQEAADQAAAAESnHoQMzKP8pLQ8tLQ+s/AIDjPsUBAAAAAAAAAW4BAAA0AAAA6PhGOrnDyj9sRalrRanrPwCA4z7VAQAAAAAAAAFvAQAANAAAAOj4Rjq5w8o/rD8FrD8F7D8AgOk+1QEAAAAAAAABcAEAADQAAAAESnHoQMzKP4w6V4w6V+w/AIDxPuUBAAAAAAAAAXEBAAA0AAAANOzFRFDdyj9sNalsNansPwBAAD/lAQAAAAAAAAFyAQAANAAAALiBmav2B8s/TDHrTDHr7D8AQAk/9AEAAAAAAAABcwEAADQAAACgWxbLu1TLP64tJa0tJe0/AMAQP/QBAAAAAAAAAXQBAAA0AAAAKByR/67Uyz9uKlltKlntPwCAFz8EAgAAAAAAAAF1AQAANAAAAADQij45bsw/LCeNLSeN7T8AABs/BAIAAAAAAAABdgEAADQAAAAkdwOIWiHNP+4jwe0jwe0/AIAdPxQCAAAAAAAAAXcBAAA0AAAAXG+mfwPdzT9sIPltIPntPwAAHz8UAgAAAAAAAAF4AQAANAAAADBOR4zay84/UBw7Thw77j8AwCA/FAIAAAAAAAABeQEAADQAAABAzzz1wMvPP/AXge4Xge4/AAAhPyMCAAAAAAAAAXoBAAA0AAAAQHlDXVtu0D8OE88OE8/uPwAAIT8jAgAAAAAAAAF7AQAANAAAAFJi02iS8tA/7g0h7w0h7z8AgBw/MwIAAAAAAAABfAEAADQAAADA0SPv/WnRP7AIda8Ide8/AAAWPzMCAAAAAAAAAX0BAAA0AAAAanYKQhbM0T+wBLWvBLXvPwBAAD9iAgAAAAAAAAF+AQAANAAAAPzJxuamJdI/sAHlrwHl7z8AAMc+YgIAAAAAAAA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85137|recordEnd=115319|recordLength=281704|start=85137|end=115319|audioFormat={00001610-0000-0010-8000-00AA00389B71}|audioRate=44100|muted=false|volume=0.8|fadeIn=0|fadeOut=0|videoFormat={34363248-0000-0010-8000-00AA00389B71}|videoRate=15|videoWidth=256|videoHeight=25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YAAAAHAAAABwMAAAAAAQAAAAgAAAAECUlua0F0b21WMQIAAAAJBAAAAAkFAAAACQYAAAAJBwAAAAkIAAAACQkAAAANAgUEAAAAC1BlblN0cm9rZVYxBAAAAApBdHRyaWJ1dGVzBVRyYWNlCVN0YXJ0VGltZQRUeXBlBAQABA9QZW5BdHRyaWJ1dGVzVjECAAAACklua1RyYWNlVjECAAAAEAxBY3Rpb25UeXBlVjECAAAAAgAAAAkKAAAACQsAAAC5OwAAAAAAAAX0////DEFjdGlvblR5cGVWMQEAAAAHdmFsdWVfXwAIAgAAAAAAAAABBQAAAAQAAAAJDQAAAAkOAAAAwD0AAAAAAAAB8f////T///8AAAAAAQYAAAAEAAAACRAAAAAJEQAAAB4+AAAAAAAAAe7////0////AAAAAAEHAAAABAAAAAkTAAAACRQAAACWTAAAAAAAAAHr////9P///wAAAAABCAAAAAQAAAAJFgAAAAkXAAAAZVEAAAAAAAAB6P////T///8AAAAAAQkAAAAEAAAACRkAAAAJGgAAAEtVAAAAAAAAAeX////0////AAAAAAUKAAAAD1BlbkF0dHJpYnV0ZXNWMQoAAAAHX2NvbG9yQQdfY29sb3JSB19jb2xvckcHX2NvbG9yQgpGaXRUb0N1cnZlBkhlaWdodA5JZ25vcmVQcmVzc3VyZQ1Jc0hpZ2hsaWdodGVyBVNoYXBlBVdpZHRoAAAAAAAAAAAEAAICAgIBBgEBDEJydXNoU2hhcGVWMQIAAAAGAgAAAP8AAAAAAAAAAAAACEAAAAXk////DEJydXNoU2hhcGVWMQEAAAAHdmFsdWVfXwAIAgAAAAEAAAAAAAAAAAAIQAULAAAACklua1RyYWNlVjEDAAAADUxpc3RgMStfaXRlbXMMTGlzdGAxK19zaXplD0xpc3RgMStfdmVyc2lvbgQAABhTaGFyZWQuSW5raW5nLklua1BvaW50W10CAAAACAgCAAAACR0AAAArAAAAKwAAAAENAAAACgAAAP8AAAAAAAAAAAAACEAAAAHi////5P///wEAAAAAAAAAAAAIQAEOAAAACwAAAAkfAAAACQAAAAkAAAABEAAAAAoAAAD/AAAAAAAAAAAAAAhAAAAB4P///+T///8BAAAAAAAAAAAACEABEQAAAAsAAAAJIQAAACsAAAArAAAAARMAAAAKAAAA/wAAAAAAAAAAAAAIQAAAAd7////k////AQAAAAAAAAAAAAhAARQAAAALAAAACSMAAABtAAAAbQAAAAEWAAAACgAAAP8AAAAAAAAAAAAACEAAAAHc////5P///wEAAAAAAAAAAAAIQAEXAAAACwAAAAklAAAAXwAAAF8AAAABGQAAAAoAAAD/AAAAAAAAAAAAAAhAAAAB2v///+T///8BAAAAAAAAAAAACEABGgAAAAsAAAAJJwAAAFMAAABTAAAABx0AAAAAAQAAAEAAAAAECklua1BvaW50VjECAAAACSgAAAAJKQAAAAkqAAAACSsAAAAJLAAAAAktAAAACS4AAAAJLwAAAAkwAAAACTEAAAAJMgAAAAkzAAAACTQAAAAJNQAAAAk2AAAACTcAAAAJOAAAAAk5AAAACToAAAAJOwAAAAk8AAAACT0AAAAJPgAAAAk/AAAACUAAAAAJQQAAAAlCAAAACUMAAAAJRAAAAAlFAAAACUYAAAAJRwAAAAlIAAAACUkAAAAJSgAAAAlLAAAACUwAAAAJTQAAAAlOAAAACU8AAAAJUAAAAAlRAAAACVIAAAANFQcfAAAAAAEAAAAQAAAABApJbmtQb2ludFYxAgAAAAlTAAAACVQAAAAJVQAAAAlWAAAACVcAAAAJWAAAAAlZAAAACVoAAAAJWwAAAA0HByEAAAAAAQAAAEAAAAAECklua1BvaW50VjECAAAACVwAAAAJXQAAAAleAAAACV8AAAAJYAAAAAlhAAAACWIAAAAJYwAAAAlkAAAACWUAAAAJZgAAAAlnAAAACWgAAAAJaQAAAAlqAAAACWsAAAAJbAAAAAltAAAACW4AAAAJbwAAAAlwAAAACXEAAAAJcgAAAAlzAAAACXQAAAAJdQAAAAl2AAAACXcAAAAJeAAAAAl5AAAACXoAAAAJewAAAAl8AAAACX0AAAAJfgAAAAl/AAAACYAAAAAJgQAAAAmCAAAACYMAAAAJhAAAAAmFAAAACYYAAAANFQcjAAAAAAEAAACAAAAABApJbmtQb2ludFYxA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DRMHJQAAAAABAAAAgAAAAAQKSW5rUG9pbnRWMQIAAAAJ9AAAAAn1AAAACfYAAAAJ9wAAAAn4AAAACfkAAAAJ+gAAAAn7AAAACfwAAAAJ/QAAAAn+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DSEHJwAAAAABAAAAgAAAAAQKSW5rUG9pbnRWMQIA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+AQAACX8BAAAJgAEAAAmBAQAACYIBAAAJgwEAAAmEAQAACYUBAAAJhgEAAAmHAQAACYgBAAAJiQEAAAmKAQAACYsBAAAJjAEAAAmNAQAACY4BAAAJjwEAAAmQAQAACZEBAAAJkgEAAAmTAQAACZQBAAAJlQEAAAmWAQAACZcBAAAJmAEAAAmZAQAACZoBAAAJmwEAAAmcAQAACZ0BAAAJngEAAAmfAQAACaABAAAJoQEAAAmiAQAACaMBAAAJpAEAAAmlAQAADS0FKAAAAApJbmtQb2ludFYxBAAAAAFYAVkOUHJlc3N1cmVGYWN0b3IJVGltZVN0YW1wAAAAAAYGCxACAAAAYLj+nuuU1j/w4gue1rPtPwAAMD4AAAAAAAAAAAEpAAAAKAAAACBkfeu4pdY/jhdf8LSe7T8AAHQ+DwAAAAAAAAABKgAAACgAAAAAuryRH67WP/QAE91bnO0/AACKPg8AAAAAAAAAASsAAAAoAAAA4A/8N4a21j9c6sbJAprtPwAAkT4PAAAAAAAAAAEsAAAAKAAAAMhlO97svtY/XOrGyQKa7T8AAKI+HwAAAAAAAAABLQAAACgAAADIZTve7L7WP8TTerapl+0/AICqPh8AAAAAAAAAAS4AAAAoAAAA2Lobi7m61j/2j5Z8npDtPwCArz4fAAAAAAAAAAEvAAAAKAAAAPBk3ORSstY/XgjOCIiC7T8AgLE+LwAAAAAAAAABMAAAACgAAAAgZH3ruKXWP8SABZVxdO0/AICxPi8AAAAAAAAAATEAAAAoAAAAYLj+nuuU1j8u+TwhW2btPwAAsj4+AAAAAAAAAAEyAAAAKAAAAJwMgFIehNY/+loomutV7T8AALU+PgAAAAAAAAABMwAAACgAAADoteGyHW/WP/zpqzkuSu0/AAC6Pk4AAAAAAAAAATQAAAAoAAAANF9DEx1a1j+Wj3vsyUDtPwAAxD5OAAAAAAAAAAE1AAAAKAAAAIQIpXMcRdY/NDVLn2U37T8AgNA+TgAAAAAAAAABNgAAACgAAAC8XCYnTzTWPwAIs3izMu0/AADePl0AAAAAAAAAATcAAAAoAAAA/LCn2oEj1j9m8WZlWjDtPwAA7T5dAAAAAAAAAAE4AAAAKAAAADwFKY60EtY/ZvFmZVow7T8AAPc+bQAAAAAAAAABOQAAACgAAAB4WapB5wHWP2bxZmVaMO0/AAAAP20AAAAAAAAAAToAAAAoAAAA8AGtqEzg1T8ACLN4szLtPwCAAj+BAAAAAAAAAAE7AAAAKAAAAIhUcGlLttU/NDVLn2U37T8AgAQ/gQAAAAAAAAABPAAAACgAAABQptQwsH/VP2Zi48UXPO0/AAAGP5AAAAAAAAAAAT0AAAAoAAAARPfZ/no81T9mYuPFFzztPwBABz+gAAAAAAAAAAE+AAAAKAAAAFjynybf8NQ/NDVLn2U37T8AwAc/oAAAAAAAAAABPwAAACgAAACc7AZVqZjUP5oe/4sMNe0/AIAIP6AAAAAAAAAAAUAAAAAoAAAAKJDP43Ir1D8ACLN4szLtPwDACD+wAAAAAAAAAAFBAAAAKAAAAKjet8VvwtM/AAizeLMy7T8AgAk/sAAAAAAAAAABQgAAACgAAAAsLaCnbFnTP5oe/4sMNe0/AMAJP78AAAAAAAAAAUMAAAAoAAAAqHuIiWnw0j9mYuPFFzztPwCACj+/AAAAAAAAAAFEAAAAKAAAACbKcGtmh9I/MqbH/yJD7T8AAA0/zwAAAAAAAAABRQAAACgAAACIbpjzySbSPzAXRGDgTu0/AEAQP88AAAAAAAAAAUYAAAAoAAAAFBJhgpO50T/GngzU9lztPwCAEj/eAAAAAAAAAAFHAAAAKAAAAIgLabfDVNE/+jwhW2Zt7T8AABQ/3gAAAAAAAAABSAAAACgAAADWWrCSWvjQP8LxgfUugO0/AAAUP+4AAAAAAAAAAUkAAAAoAAAAOv/XGr6X0D/2j5Z8npDtPwAAFD/uAAAAAAAAAAFKAAAAKAAAAGqkXpy7Q9A/xNN6tqmX7T8AgBM/7gAAAAAAAAABSwAAACgAAAAc6Qni2OfPP/QAE91bnO0/AIASP/4AAAAAAAAAAUwAAAAoAAAAIDXV1wdZzz8oLqsDDqHtPwDADT/+AAAAAAAAAAFNAAAAKAAAABDX33Od0s4/Jp8nZMus7T8AwAc/HQEAAAAAAAABTgAAACgAAACYeqgCZ2XOP4z5V7Evtu0/AAD5Ph0BAAAAAAAAAU8AAAAoAAAAyB8vhGQRzj++l2w4n8btPwAA3j4dAQAAAAAAAAFQAAAAKAAAAIgcs5783s0/IGMZ5sDb7T8AgJ0+HQEAAAAAAAABUQAAACgAAADIcDRSL87NP4YuxpPi8O0/AAASPkwBAAAAAAAAAVIAAAAoAAAAKB5xkTD4zT/o+XJBBAbuPwAAaD1MAQAAAAAAAAFTAAAAKAAAACwtoKdsWdM/Di1aU5Cx7D8AAHQ+AAAAAAAAAAABVAAAACgAAAC82X3t03bTP9r/wSzerOw/AACnPhAAAAAAAAAAAVUAAAAoAAAAkNrc5m2D0z/a/8Es3qzsPwAAvD4QAAAAAAAAAAFWAAAAKAAAAISF/Dmhh9M/2v/BLN6s7D8AgK8+EAAAAAAAAAABVwAAACgAAACEhfw5oYfTP9r/wSzerOw/AACmPhAAAAAAAAAAAVgAAAAoAAAAkNrc5m2D0z+o0ikGLKjsPwAAjD4gAAAAAAAAAAFZAAAAKAAAAKyEnUAHe9M/Qnj5uMee7D8AAFg+IAAAAAAAAAABWgAAACgAAADMLl6aoHLTP3Q0FX+8l+w/AAALPiAAAAAAAAAAAVsAAAAoAAAA7Nge9Dlq0z8S2uQxWI7sPwAAcD0vAAAAAAAAAAFcAAAAKAAAADyCgFQ5VdM/5nfeKPNO7D8AAGg+AAAAAAAAAAABXQAAACgAAAAMg99N02HTP+Z33ijzTuw/AACgPhAAAAAAAAAAAV4AAAAoAAAAzC5emqBy0z/md94o807sPwAAtD4QAAAAAAAAAAFfAAAAKAAAAHQwHI3Ui9M/gI4qPExR7D8AALc+EAAAAAAAAAABYAAAACgAAAA03JrZoZzTPxildk+lU+w/AADFPhAAAAAAAAAAAWEAAAAoAAAA6DI5eaKx0z/k6FqJsFrsPwCAzT4fAAAAAAAAAAFiAAAAKAAAAIw092vWytM/Fhbzr2Jf7D8AANU+HwAAAAAAAAABYwAAACgAAAAQjPQEcezTP+JZ1+ltZuw/AADXPi8AAAAAAAAAAWQAAAAoAAAAiI4R8T4S1D+snbsjeW3sPwAA2D4vAAAAAAAAAAFlAAAAKAAAAOw7TjBAPNQ/4MpTSity7D8AANg+LwAAAAAAAAABZgAAACgAAABElKrCdGrUPxL463Ddduw/AADYPj8AAAAAAAAAAWcAAAAoAAAAjJcmqNyc1D96Uhy+QYDsPwAA2D4/AAAAAAAAAAFoAAAAKAAAAIjxQC1F5NQ/3qxMC6aJ7D8AANk+PwAAAAAAAAABaQAAACgAAABw9noF4S/VP3Q0FX+8l+w/AIDbPk4AAAAAAAAAAWoAAAAoAAAAUKbUMLB/1T+mQ6Zm6bPsPwCA5D5OAAAAAAAAAAFrAAAAKAAAADBWLlx/z9U/cGmDYW/S7D8AgPE+XgAAAAAAAAABbAAAACgAAAD8sKfagSPWP9KlrG9O8+w/AID8Pl4AAAAAAAAAAW0AAAAoAAAAyAshWYR31j/O+CGRhhbtPwCAAz9tAAAAAAAAAAFuAAAAKAAAAMhlO97svtY/NDVLn2U37T8AQAY/bQAAAAAAAAABbwAAACgAAADAv1VjVQbXP5ZxdK1EWO0/AAAIP30AAAAAAAAAAXAAAAAoAAAA7BgR7yNB1z+SxOnOfHvtPwDACD99AAAAAAAAAAFxAAAAKAAAACTHrCe/d9c/xNN6tqmX7T8AwAg/jQAAAAAAAAABcgAAACgAAAB4Hwm686XXP8C1c3ckr+0/AAAJP40AAAAAAAAAAXMAAAAoAAAA8CEmpsHL1z+KatQR7cHtPwCACT+cAAAAAAAAAAF0AAAAKAAAAIDOA+wo6dc/VB81rLXU7T8AwAo/nAAAAAAAAAABdQAAACgAAABYz2LlwvXXP+6m/R/M4u0/AIAMP6wAAAAAAAAAAXYAAAAoAAAAcHkjP1zt1z+GLsaT4vDtPwAADj+sAAAAAAAAAAF3AAAAKAAAAMAihZ9b2Nc/uMzaGlIB7j8AwA8/vAAAAAAAAAABeAAAACgAAABIIGizjbLXP05Uo45oD+4/AAASP7wAAAAAAAAAAXkAAAAoAAAAJMesJ7931z+C8rcV2B/uPwCAFT/LAAAAAAAAAAF6AAAAKAAAAEQXU/zvJ9c/spDMnEcw7j8AgBc/ywAAAAAAAAABewAAACgAAADIZTve7L7WP65yxV3CR+4/AIAZP9sAAAAAAAAAAXwAAAAoAAAARLQjwOlV1j9GawoylmHuPwAAGz/bAAAAAAAAAAF9AAAAKAAAAOSszPt/5NU/dnqbGcN97j8AQBw/2wAAAAAAAAABfgAAACgAAABQptQwsH/VPz6geBRJnO4/AEAdP+oAAAAAAAAAAX8AAAAoAAAAoPUbDEcj1T888+01gb/uPwDAHj/qAAAAAAAAAAGAAAAAKAAAANSaoo1Ez9Q/BopHkcTp7j8AgCA/CgEAAAAAAAABgQAAACgAAADcQIgI3IfUPwBOORO6GO8/AAAjPwoBAAAAAAAAAYIAAAAoAAAAsOfMfA1N1D+UKHeoCErvPwBAJD8KAQAAAAAAAAGDAAAAKAAAAEg6kD0MI9Q/JgO1PVd77z8AQCU/CgEAAAAAAAABhAAAACgAAAC4jbL3pAXUPyTHpr9Mqu8/AMAaPxkBAAAAAAAAAYUAAAAoAAAA4IxT/gr50z9UR7QHN9LvPwDACj8ZAQAAAAAAAAGGAAAAKAAAALiNsvekBdQ/6s58e03g7z8AgMA+SAEAAAAAAAABhwAAACgAAADsO04wQDzUP9x7aHCEE9Y/AAAcPgAAAAAAAAAAAYgAAAAoAAAA/JAu3Qw41D+oTtBJ0g7WPwAAWD4QAAAAAAAAAAGJAAAAKAAAAAzmDorZM9Q/qE7QSdIO1j8AAHQ+EAAAAAAAAAABigAAACgAAABIOpA9DCPUP6hO0EnSDtY/AAB6PhAAAAAAAAAAAYsAAAAoAAAAaORQl6Ua1D+oTtBJ0g7WPwCAhz4QAAAAAAAAAAGMAAAAKAAAALiNsvekBdQ/3HtocIQT1j8AgI8+HwAAAAAAAAABjQAAACgAAAAwNrVeCuTTPxCpAJc2GNY/AACZPh8AAAAAAAAAAY4AAAAoAAAA6DI5eaKx0z9A1pi96BzWPwCAnj4vAAAAAAAAAAGPAAAAKAAAAOzYHvQ5atM/pDDJCk0m1j8AAKM+LwAAAAAAAAABkAAAACgAAAAA1OQbnh7TPwyL+VexL9Y/AAClPj8AAAAAAAAAAZEAAAAoAAAAPM5LSmjG0j9AuJF+YzTWPwCApT4/AAAAAAAAAAGSAAAAKAAAAMAcNCxlXdI/QLiRfmM01j8AAKc+PwAAAAAAAAABkwAAACgAAAC8Ex91x9LRP0C4kX5jNNY/AICmPk4AAAAAAAAAAZQAAAAoAAAAlmBJZJBQ0T9AuJF+YzTWPwAApT5OAAAAAAAAAAGVAAAAKAAAAJ6sFFq/wdA/DIv5V7Ev1j8AgKQ+bgAAAAAAAAABlgAAACgAAAD2oUGw7R3QP9hdYTH/KtY/AAClPm4AAAAAAAAAAZcAAAAoAAAA8CwfGgTbzj+kMMkKTSbWPwCApD5uAAAAAAAAAAGYAAAAKAAAANhr+nmTgs0/dAMx5Joh1j8AAKQ+bgAAAAAAAAABmQAAACgAAAC8qtXZIirMP0DWmL3oHNY/AICqPn0AAAAAAAAAAZoAAAAoAAAABOjyRn64yj/ce2hwhBPWPwAAtT59AAAAAAAAAAGbAAAAKAAAANB8DU10aMk/RPSf/G0F1j8AgMU+jQAAAAAAAAABnAAAACgAAACYEShTahjIP0QSpzvz7dU/AADZPo0AAAAAAAAAAZ0AAAAoAAAAvKSEZiyvxj8UAxZUxtHVPwCA5T6cAAAAAAAAAAGeAAAAKAAAAADiodOHPcU/HD8k0tCi1T8AAPA+nAAAAAAAAAABnwAAACgAAABkyX+afMPDP7ggAgN3atU/AADzPqwAAAAAAAAAAaAAAAAoAAAAYAMhInAfwj9cIOdyohrVPwAA9D6sAAAAAAAAAAGhAAAAKAAAAGQ9wqlje8A/mMWblWnB1D8AAPQ+vAAAAAAAAAABogAAACgAAACw7sZirq69P0Djh0QaWtQ/AAD0PrwAAAAAAAAAAaMAAAAoAAAA6LaKJchVuj98pkOmZunTPwAA9D68AAAAAAAAAAGkAAAAKAAAAPAqzTSvDbc/8JaXLmV90z8AAPQ+ywAAAAAAAAABpQAAACgAAAAgoosp/vezPy5aU5CxDNM/AIDyPssAAAAAAAAAAaYAAAAoAAAA6HBHt+cDsT+kaK5XNYnSPwAA8j7bAAAAAAAAAAGnAAAAKAAAAADXAyM9Qaw/fu9Aq6L30T8AAPI+2wAAAAAAAAABqAAAACgAAACggWvUryKnP/Qbo7GrXNE/AADzPusAAAAAAAAAAakAAAAoAAAA4DLLUPJooj/UwDxEnrPQPwCA9D7rAAAAAAAAAAGqAAAAKAAAAKDiNcao8Zw/5JJu/UIP0D8AgPY++gAAAAAAAAABqwAAACgAAABgG8CyQR6WP4irHp51nc4/AID4PvoAAAAAAAAAAawAAAAoAAAAQGE6NXoUkD/o1i/0ABPNPwCA+j4KAQAAAAAAAAGtAAAAKAAAAEDHPv8OL4Y/6KcQ/Sd/yz8AgPs+CgEAAAAAAAABrgAAACgAAAAAiLxHpp18P6AtUqAX/sk/AAD9PhkBAAAAAAAAAa8AAAAoAAAAAC6ReFYdcj8EWWP2onPIPwCA/T4ZAQAAAAAAAAGwAAAAKAAAAAAC9yFdumk/jJMFNFsFxz8AgP0+KQEAAAAAAAABsQAAACgAAAAAiiGSs6BnP4Qo2L53oMU/AAD/PikBAAAAAAAAAbIAAAAoAAAAAAL3IV26aT+kzDsxwVfEPwBAAD85AQAAAAAAAAGzAAAAKAAAAAAukXhWHXI/YBZvVqYFwz8AwAE/OQEAAAAAAAABtAAAACgAAACAU/zvJ3d5P/BQEZRel8E/AAAEP0gBAAAAAAAAAbUAAAAoAAAAQNaT37v7gT/k5eMeezLAPwBABj9IAQAAAAAAAAG2AAAAKAAAAID7/laNVYk/QF8uiMDAvT8AgAg/WAEAAAAAAAABtwAAACgAAABgbirLGd6QPyCJ05359ro/AAAKP1gBAAAAAAAAAbgAAAAoAAAAQGzFgAzblT9A/hcZahq4PwBACz9oAQAAAAAAAAG5AAAAKAAAAECEQGI+a5w/0IG3W166tD8AQAw/aAEAAAAAAAABugAAACgAAACwJdu6Up+hPxhCmzwGy7E/AEANP3cBAAAAAAAAAbsAAAAoAAAAUGeLqHCPpT+gQULZDyiuPwCADD93AQAAAAAAAAG8AAAAKAAAAAAHMfr4Bao/UKVTDFhQqT8AwAs/hwEAAAAAAAABvQAAACgAAABQT9my5lquP2CvahLlDqU/AMAKP4cBAAAAAAAAAb4AAAAoAAAAgHc/grdosT9gyUggSImhPwBACj+HAQAAAAAAAAG/AAAAKAAAANieD0SWxbM/QBNZAuAznT8AgAo/lgEAAAAAAAABwAAAACgAAABQddo3qmW2P+DAnVoNCpc/AEALP5YBAAAAAAAAAcEAAAAoAAAAKPSnkiPkuD+AFOiFf3aRPwDACz+mAQAAAAAAAAHCAAAAKAAAABhzde2cYrs/gBCBgTu1ij8AgAw/pgEAAAAAAAABwwAAACgAAAAIoT16SyS+P8DqQnBGQIQ/AMAMP7YBAAAAAAAAAcQAAAAoAAAAoJFDXZZqwD+AIyAKtu99PwDADD+2AQAAAAAAAAHFAAAAKAAAABBRqgrTqcE/AKTnywUReD8AAA0/xQEAAAAAAAABxgAAACgAAACIEBG4D+nCPwAlr41VMnI/AIANP8UBAAAAAAAAAccAAAAoAAAAmNE1WIBBxD8AFzGDhLJvPwCADD/VAQAAAAAAAAHIAAAAKAAAAJTomZ5XosU/gHG6M99ecz8AwAs/1QEAAAAAAAAByQAAACgAAADMU3+YYfLGPwDXFGQsw3w/AAAKP+UBAAAAAAAAAcoAAAAoAAAAGGkl7AQ6yD8AkUhDi9aEPwBACD/lAQAAAAAAAAHLAAAAKAAAANgrCH+pq8k/QF2MJ8Xhiz8AgAc/9AEAAAAAAAABzAAAACgAAAC0mKtr5xTLPwCu/tGSz5M/AAAHP/QBAAAAAAAAAc0AAAAoAAAAjAVPWCV+zD8gWrSmIGOZPwBABj8EAgAAAAAAAAHOAAAAKAAAAEjIMevJ780/4H/ytxXYnz8AgAU/BAIAAAAAAAABzwAAACgAAAAgNdXXB1nPP7BiX2xb4qM/AIAEPxMCAAAAAAAAAdAAAAAoAAAAWk9+7+5H0D8Q74YxPf6nPwBABD8TAgAAAAAAAAHRAAAAKAAAAFIDs/m/1tA/oD5qWGupqz8AAAQ/IwIAAAAAAAAB0gAAACgAAAB4togK91jRP1COTX+ZVK8/AIAEPyMCAAAAAAAAAdMAAAAoAAAAjBR+bmHf0T+QUPYDikexPwDABD8jAgAAAAAAAAHUAAAAKAAAAMAcNCxlXdI/OCXlrf7Rsj8AwAQ/MwIAAAAAAAAB1QAAACgAAAAkJIvwzs7SP2hjlYwEgrQ/AAAFPzMCAAAAAAAAAdYAAAAoAAAAtCqDu54z0z/QdMjULH22PwAABT9AAgAAAAAAAAHXAAAAKAAAAISF/Dmhh9M/0O+8UeaduD8AQAQ/QAIAAAAAAAAB2AAAACgAAABgNVZlcNfTPyCJ05359ro/AAAEP1ACAAAAAAAAAdkAAAAoAAAAaORQl6Ua1D94IurpDFC9PwCAAz9QAgAAAAAAAAHaAAAAKAAAAIToK3anWdQ/ONoiBXrhvz8AAAM/YAIAAAAAAAAB2wAAACgAAACsQecBdpTUP8R9jio8TME/AAADP2ACAAAAAAAAAdwAAAAoAAAA5O+COhHL1D/Q6LufH7HCPwCAAz9vAgAAAAAAAAHdAAAAKAAAAPCefWxGDtU/EGN6/C8yxD8AQAM/bwIAAAAAAAAB3gAAACgAAAAoTRml4UTVP7hzdySvjcU/AAADP38CAAAAAAAAAd8AAAAoAAAAbFCVikl31T/8KUT/yd/GPwAAAz9/AgAAAAAAAAHgAAAAKAAAAMio8Rx+pdU/zEnSDnZXyD8AgAM/jgIAAAAAAAAB4QAAACgAAAAwVi5cf8/VP6ylbpwsoMk/AEADP44CAAAAAAAAAeIAAAAoAAAAxAIMoubs1T/wWzt3R/LKPwAAAz+eAgAAAAAAAAHjAAAAKAAAAIiuiu6z/dU/nKhGHdEezD8AAAM/ngIAAAAAAAAB5AAAACgAAAB4WapB5wHWP7RPghC/VM0/AAADP64CAAAAAAAAAeUAAAAoAAAAlANrm4D51T+8uq+FornOPwAAAz+uAgAAAAAAAAHmAAAAKAAAAABXjVUZ3NU/5JJu/UIP0D8AgAM/vQIAAAAAAAAB5wAAACgAAACo/jDD5K3VP5x1nd5mxtA/AEAFP70CAAAAAAAAAegAAAAoAAAAYPu03Xx71T9YWMy/in3RPwAACD/NAgAAAAAAAAHpAAAAKAAAAET32f56PNU/2u9bO3dH0j8AwAk/zQIAAAAAAAAB6gAAACgAAABInb95EvXUP2Kl8vXo+dI/AAALP90CAAAAAAAAAesAAAAoAAAAXJiFoXap1D8cpigWkpnTPwDACz/dAgAAAAAAAAHsAAAAKAAAALDnzHwNTdQ/3KZeNjs51D8AwAs/7AIAAAAAAAAB7QAAACgAAABgNVZlcNfTPzRra0gFuNQ/AAAMP+wCAAAAAAAAAe4AAAAoAAAA7Nge9Dlq0z9YAuAzHTLVPwAADD/sAgAAAAAAAAHvAAAAKAAAAEx9RnydCdM/tOTzhGyZ1T8AwAk/CwMAAAAAAAAB8AAAACgAAACMd62qZ7HSP0QSpzvz7dU/AAAHPwsDAAAAAAAAAfEAAAAoAAAAonJz0stl0j9AuJF+YzTWPwCA6T4LAwAAAAAAAAHyAAAAKAAAAJjDeKCWItI/oNazTb1s1j8AgLc+CwMAAAAAAAAB8wAAACgAAABcFd1n++vRP5y4rA44hNY/AABvPjoDAAAAAAAAAfQAAAAoAAAA2CZgfl0X2D+Iy+qAQ2izPwAAoj4AAAAAAAAAAAH1AAAAKAAAAIzXGKPGc9g/qDNAdYJOsj8AgN8+DwAAAAAAAAAB9gAAACgAAAAghPboLZHYP7CrXHGX8LE/AAD8Pg8AAAAAAAAAAfcAAAAoAAAAeNxSe2K/2D+QUPYDikexPwCA9z4PAAAAAAAAAAH4AAAAKAAAACwz8Rpj1Ng/AF9Ryw3EsD8AAPw+DwAAAAAAAAAB+QAAACgAAADMNK8Nl+3YP5A0U1Le6q8/AID5Ph8AAAAAAAAAAfoAAAAoAAAARDfM+WQT2T8Q2ICkfgKuPwCA9j4fAAAAAAAAAAH7AAAAKAAAAJyPKIyZQdk/QKgrjfzOqz8AgPE+LgAAAAAAAAAB/AAAACgAAADYPcTENHjZP4B41nV6m6k/AADsPi4AAAAAAAAAAf0AAAAoAAAAoJg9QzfM2T8g378pZ0KnPwCA6T4+AAAAAAAAAAH+AAAAKAAAAET0FbvTLNo/0EWp3VPppD8AAOc+PgAAAAAAAAAB/wAAACgAAADgT+4ycI3aP6B/Ffti26I/AADlPj4AAAAAAAAAAQABAAAoAAAAVKwlpKb62j+QjASClBihPwCA5D4+AAAAAAAAAAEBAQAAKAAAANRdPcKpY9s/IDPnEYyrnj8AAOU+XQAAAAAAAAABAgEAACgAAAAUu9Mset3bP4DzyvIzvJs/AIDlPl0AAAAAAAAAAQMBAAAoAAAASMOJ6n1b3D8gWrSmIGOZPwAA5z5dAAAAAAAAAAEEAQAAKAAAAIwgIFVO1dw/4MCdWg0Klz8AgOk+XQAAAAAAAAABBQEAACgAAADQfba/Hk/dPyB0krSD3ZU/AADuPn0AAAAAAAAAAQYBAAAoAAAAzDHrye/d3T/AzYzhPkeVPwCA8D59AAAAAAAAAAEHAQAAKAAAALSQPyf0cN4/gPoJeBz8lD8AgPE+fQAAAAAAAAABCAEAACgAAACY75OE+APfP8DNjOE+R5U/AADyPn0AAAAAAAAAAQkBAAAoAAAAjKPIjsmS3z9ARxUepiiWPwAA8z6MAAAAAAAAAAEKAQAAKAAAACwsLkkaF+A/4MCdWg0Klz8AgPI+jAAAAAAAAAABCwEAACgAAACQBvjKz2TgP2AtNxBDrpk/AADyPpwAAAAAAAAAAQwBAAAoAAAABjai+VGu4D/gmdDFeFKcPwAA8j6cAAAAAAAAAAENAQAAKAAAAHhlTCjU9+A/oKxvTvOMnz8AAPI+qwAAAAAAAAABDgEAACgAAAByv2atPD/hP4Ccy4lq1KE/AIDwPqsAAAAAAAAAAQ8BAAAoAAAAUm/A2AuP4T9AzCCh7AekPwAA8D67AAAAAAAAAAEQAQAAKAAAACwfGgTb3uE/kHX+9NUcpz8AAPA+uwAAAAAAAAABEQEAACgAAAAaJFTcdiriP5BbIOdyoqo/AADwPssAAAAAAAAAARIBAAAoAAAAjFP+Cvlz4j+gQULZDyiuPwCA7T7LAAAAAAAAAAETAQAAKAAAAGwDWDbIw+I/mMgSAJ/psD8AgOs+2gAAAAAAAAABFAEAACgAAADO3SG4fRHjPzgl5a3+0bI/AIDqPtoAAAAAAAAAARUBAAAoAAAAyjc8PeZY4z8woNkquPK0PwAA6z7qAAAAAAAAAAEWAQAAKAAAANTmNm8bnOM/8M8uQjomtz8AgOs+6gAAAAAAAAABFwEAACgAAABowKH3Nt3jPyCWwiQrNLk/AIDrPvoAAAAAAAAAARgBAAAoAAAAhMR81jgc5D/oxRc8rWe7PwAA7T76AAAAAAAAAAEZAQAAKAAAALpyGA/UUuQ/eCLq6QxQvT8AgO4+CQEAAAAAAAABGgEAACgAAAACdpT0O4XkP3Cd3mbGcL8/AADuPgkBAAAAAAAAARsBAAAoAAAA4Phg3Vax5D9om3rZ7OTAPwAA7T4ZAQAAAAAAAAEcAQAAKAAAANDQDXM+2eQ/fEK2zNoawj8AAOs+GQEAAAAAAAABHQEAACgAAADeUntiv/jkPyBTs/RZdsM/AIDqPhkBAAAAAAAAAR4BAAAoAAAA+CnJ/gwU5T8wvuBpPdvEPwAA6T44AQAAAAAAAAEfAQAAKAAAAKyAZ54NKeU/oEcwrnp4xj8AAOc+OAEAAAAAAAABIAEAACgAAABwLObq2jnlP0AcH1jvAsg/AIDmPjgBAAAAAAAAASEBAAAoAAAAyle1OltE5T/g8A0CZI3JPwAA5z44AQAAAAAAAAEiAQAAKAAAADLYZDeoSuU/iMX8q9gXyz8AgOc+SAEAAAAAAAABIwEAACgAAAC6AtWNjkjlP2TliruEj8w/AIDnPkgBAAAAAAAAASQBAAAoAAAA2KyV5ydA5T80BRnLMAfOPwCA5j5XAQAAAAAAAAElAQAAKAAAABYBF5taL+U/eLvlpUtZzz8AAOY+VwEAAAAAAAABJgEAACgAAACe/vmujAnlPw5I6ifgcdA/AIDjPmcBAAAAAAAAAScBAAAoAAAAwHstxnHd5D/GKhkJBCnRPwCA4T5nAQAAAAAAAAEoAQAAKAAAAACjITfwqOQ/gCtPKa3I0T8AgOA+dwEAAAAAAAABKQEAACgAAADmnkZY7mnkP6akvNU/WtI/AADhPncBAAAAAAAAASoBAAAoAAAA/JkMgFIe5D+W0oocm/7SPwCA4T6GAQAAAAAAAAErAQAAKAAAAJS/Qv6c0OM/HKYoFpKZ0z8AgOE+hgEAAAAAAAABLAEAACgAAABAOlkptH7jPxDU9lztPdQ/AADjPpYBAAAAAAAAAS0BAAAoAAAAGrQQWzEg4z9gevwvMtTUPwCA5D6WAQAAAAAAAAEuAQAAKAAAAIitGJBhu+I/uCACA3dq1T8AgOU+pQEAAAAAAAABLwEAACgAAABwfLBuq1jiP+C3du6O5NU/AADnPqUBAAAAAAAAATABAAAoAAAAmJ/JACjl4T88moo/3kvWPwCA5z61AQAAAAAAAAExAQAAKAAAALzC4pKkceE/mJqlz7Kb1j8AgOc+tQEAAAAAAAABMgEAACgAAAAAkLx+uvXgP5hel1GoytY/AADoPsUBAAAAAAAAATMBAAAoAAAARF2WatB54D+UQJASI+LWPwAA6D7FAQAAAAAAAAE0AQAAKAAAAAAAAAAAAOA/XPXwrOv01j8AgOY+1AEAAAAAAAABNQEAACgAAACoRHQxxf/eP8RPIfpP/tY/AADmPtQBAAAAAAAAATYBAAAoAAAAIIpHXCQM3j/ETyH6T/7WPwAA5z7UAQAAAAAAAAE3AQAAKAAAAFx7mdNQKd0/xE8h+k/+1j8AgOg+9AEAAAAAAAABOAEAACgAAACowcv3SULcP5AiidOd+dY/AIDsPvQBAAAAAAAAATkBAAAoAAAAyAhdFd1n2z9gE/jrcN3WPwAA8j70AQAAAAAAAAE6AQAAKAAAAND6DYajkdo/MCJuQ8mp1j8AgPQ+9AEAAAAAAAABOwEAACgAAADg7L72abvZPzyaij/eS9Y/AID1PgMCAAAAAAAAATwBAAAoAAAAwN/OYMrx2D8UAxZUxtHVPwCA9D4DAgAAAAAAAAE9AQAAKAAAAIAoHnGRMNg/XCDncqIa1T8AAPQ+EwIAAAAAAAABPgEAACgAAABAcW2BWG/XP0ABj4OfQtQ/AIDxPhMCAAAAAAAAAT8BAAAoAAAAuBBbMSDD1j9YLdb501fTPwCA7z4iAgAAAAAAAAFAAQAAKAAAANwG54DoK9Y/QkqMiNtQ0j8AgO4+IgIAAAAAAAABQQEAACgAAAB8/4+8frrVP/Y5qvAwRdE/AADuPjICAAAAAAAAAUIBAAAoAAAArKQWPnxm1T96/C8y1DTQPwAA7z4yAgAAAAAAAAFDAQAAKAAAAGShmlgUNNU/bBSqsl0jzj8AgPA+QgIAAAAAAAABRAEAACgAAACwSvy4Ex/VP3TVw7Ou08s/AIDzPkICAAAAAAAAAUUBAAAoAAAAkKA7X3on1T9Ih0zN0mfJPwAA9z5RAgAAAAAAAAFGAQAAKAAAANijt0TiWdU/wKKWG4ghxz8AAPs+UQIAAAAAAAABRwEAACgAAAD0p5Ij5JjVP5gYEbeh5MQ/AAAAP2ECAAAAAAAAAUgBAAAoAAAA8AGtqEzg1T+g2Sq48pTCPwCABT9hAgAAAAAAAAFJAQAAKAAAANwG54DoK9Y/dBOX1QGHwD8AgAw/cQIAAAAAAAABSgEAACgAAACsYWD/6n/WP3gi6ukMUL0/AEATP3ECAAAAAAAAAUsBAAAoAAAAmGaa14bL1j/YWurGyQK6PwBAGj+AAgAAAAAAAAFMAQAAKAAAAFRsM6m8I9c/+EdLPk/Itj8AwB0/gAIAAAAAAAABTQEAACgAAAD0xwshWYTXP4DbsYgZJLQ/AIAgP5ACAAAAAAAAAU4BAAAoAAAAcHkjP1zt1z+AYL0LYAOyPwDAHj+QAgAAAAAAAAFPAQAAKAAAANiAegPGXtg/2IvOYet4sD8AABs/nwIAAAAAAAABUAEAACgAAAAsM/EaY9TYPyC7yhV3Ca8/AIAMP58CAAAAAAAAAVEBAAAoAAAAAD1ly5pr2T/gBP46XLetPwCA8z6vAgAAAAAAAAFSAQAAKAAAALycGCI5C9o/QJs8BsuRrT8AgKY+rwIAAAAAAAABUwEAACgAAAAAtobvJVzoP9Ary8/wbqg/AACgPgAAAAAAAAAAAVQBAAAoAAAA3jhT2ECI6D9wonuLs9GmPwCA3D4QAAAAAAAAAAFVAQAAKAAAAAplgSFbn+g/APx1uG47pj8AAPg+EAAAAAAAAAABVgEAACgAAACgEV9nwrzoPwAZLEd2NKU/AIDzPhAAAAAAAAAAAVcBAAAoAAAA6udNCnbL6D/QRandU+mkPwAA+D4fAAAAAAAAAAFYAQAAKAAAACRpXABd3ug/kHImdDGepD8AAO0+HwAAAAAAAAABWQEAACgAAABAQKqcqvnoP0DMIKHsB6Q/AADePi8AAAAAAAAAAVoBAAAoAAAA1uyH4hEX6T/wJRvOp3GjPwCAzT4vAAAAAAAAAAFbAQAAKAAAAMbENHj5Puk/0ELRXK9qoj8AAL4+PgAAAAAAAAABXAEAACgAAACW8iC0R2/pPzD2xbYlPqE/AIC3Pj4AAAAAAAAAAV0BAAAoAAAAzqC87OKl6T+grG9O84yfPwCAsz4+AAAAAAAAAAFeAQAAKAAAAPb5d3ix4Ok/AEDWmL3onD8AALE+TgAAAAAAAAABXwEAACgAAACYKMOtmR3qP2AtNxBDrpk/AICxPk4AAAAAAAAAAWABAAAoAAAAlILdMgJl6j+AGpiHyHOWPwCAsj5OAAAAAAAAAAFhAQAAKAAAAJDc97dqrOo/QGHzKwmjkj8AAL0+XgAAAAAAAAABYgEAACgAAAASYYKTufHqPwBDrhliZ48/AADNPl4AAAAAAAAAAWMBAAAoAAAAHBB9xe406z9AA5L6CXiMPwCA3D5tAAAAAAAAAAFkAQAAKAAAAAoVt52KgOs/gBCBgTu1ij8AgOs+bQAAAAAAAAABZQEAACgAAABu74AfQM7rP0ADkvoJeIw/AID1Pn0AAAAAAAAAAWYBAAAoAAAA4h4rTsIX7D8gbuKyOuCQPwAA/T59AAAAAAAAAAFnAQAAKAAAAM4jZSZeY+w/YCeHDvqwlD8AAP8+jQAAAAAAAAABaAEAACgAAACaft6kYLfsP4DTPOOHRJo/AAD/Po0AAAAAAAAAAWkBAAAoAAAAaNlXI2ML7T8AI0NNA/OgPwCA/j6cAAAAAAAAAAFqAQAAKAAAANCzIaUYWe0/ABksR3Y0pT8AAP4+nAAAAAAAAAABawEAACgAAABC48vTmqLtP2CInX1QV6o/AID8PqwAAAAAAAAAAWwBAAAoAAAApL2VVVDw7T/g9w60KnqvPwAA+z6sAAAAAAAAAAFtAQAAKAAAABrtP4TSOe4/0AbD3qSZsj8AAPc+uwAAAAAAAAABbgEAACgAAACeccpfIX/uPxiwoDKOrrU/AADzPrsAAAAAAAAAAW8BAAAoAAAAuHWlPiO+7j+ILAHwmQ65PwAA8D7LAAAAAAAAAAFwAQAAKAAAAOLOYMrx+O4/8DBFsZDMvD8AgO4+ywAAAAAAAAABcQEAACgAAAAYffwCjS/vP3hPpVMMWMA/AADtPtsAAAAAAAAAAXIBAAAoAAAA6qroPttf7z+kFTk2/WXCPwAA7D7bAAAAAAAAAAFzAQAAKAAAADCuZCRDku8/AK9PghC/xD8AAOw+6gAAAAAAAAABdAEAACgAAAAehhG6KrrvP/TtNYG/Dsc/AADtPuoAAAAAAAAAAXUBAAAoAAAAtjLv/5HX7z+8HYuYQULJPwCA7D76AAAAAAAAAAF2AQAAKAAAAAAJ3qJF5u8/sFxxl/CRyz8AAOs++gAAAAAAAAABdwEAACgAAAB23m1MX+jvPxAylmEOvM0/AIDqPgoBAAAAAAAAAXgBAAAoAAAAlogupvjf7z+kjmgPbqTPPwAA6j4KAQAAAAAAAAF5AQAAKAAAAOQxkAb4yu8/OBttkQK90D8AgOg+CgEAAAAAAAABegEAACgAAABOhbLAkK3vP7qU9c1pntE/AADoPhkBAAAAAAAAAXsBAAAoAAAA6Nd1gY+D7z8+LIVJVmjSPwAA6D4ZAQAAAAAAAAF8AQAAKAAAAESpKkynRu8/Xmnkd94o0z8AAOg+KQEAAAAAAAABfQEAACgAAADEJKBwWAHvP+geezJQ29M/AADoPikBAAAAAAAAAX4BAAAoAAAA5nRGRYmx7j84p3nGD4nUPwAA6D44AQAAAAAAAAF/AQAAKAAAAMxD3iPTTu4/vFwQgYE71T8AgOY+OAEAAAAAAAABgAEAACgAAAC0EnYCHeztPxDlDhVB6dU/AADmPkgBAAAAAAAAAYEBAAAoAAAAVAsfPrN67T/Q5UQ16ojWPwAA5j5IAQAAAAAAAAGCAQAAKAAAAABZqCYWBe0/WNfpbWYM1z8AAOc+WAEAAAAAAAABgwEAACgAAADcpdIV34LsPxwULgwafdc/AIDmPlgBAAAAAAAAAYQBAAAoAAAATHJNCFv66z9E57B1PMjXPwAA5j5nAQAAAAAAAAGFAQAAKAAAANBmG2XvSes/3DJra0gF2D8AgOM+ZwEAAAAAAAABhgEAACgAAAAoXEi7HabqP3C6M99eE9g/AIDgPncBAAAAAAAAAYcBAAAoAAAAbvyUZH8G6j8MYAOS+gnYPwCA3T53AQAAAAAAAAGIAQAAKAAAAKZHAWEUa+k/3FByqs3t1z8AgNs+hwEAAAAAAAABiQEAACgAAACsk8xWQ9zoP+Sqh2ddp9c/AIDaPocBAAAAAAAAAYoBAAAoAAAAMLUn9otP6D8gUDyKJE7XPwAA2z6WAQAAAAAAAAGLAQAAKAAAAILX4Y5uz+c/xG0oOdXm1j8AgN0+lgEAAAAAAAABjAEAACgAAAAuJWt30VnnP2ypGycLaNY/AADhPqYBAAAAAAAAAY0BAAAoAAAA3HL0XzTk5j9IMK56eNbVPwAA5j6mAQAAAAAAAAGOAQAAKAAAANKWbOtKfeY/KPNOTPAV1T8AAO0+pgEAAAAAAAABjwEAACgAAAAk5rPG4SDmP6Rbv9ADTNQ/AADyPrUBAAAAAAAAAZABAAAoAAAAVos6SN/M5T+MWm4ghlzTPwAA+D61AQAAAAAAAAGRAQAAKAAAAORbkBldg+U/Dh30YSlM0j8AgP0+1QEAAAAAAAABkgEAACgAAADKV7U6W0TlP/pXsS+2LdE/AEACP9UBAAAAAAAAAZMBAAAoAAAA+CnJ/gwU5T9oB7srLObPPwAABD/VAQAAAAAAAAGUAQAAKAAAAHLSy2Vy8uQ/tE+CEL9UzT8AQAU/1QEAAAAAAAABlQEAACgAAAA6Ub1vi9/kP1jyeUK2zMo/AMAFP+QBAAAAAAAAAZYBAAAoAAAA0NANcz7Z5D884BDa5DHIPwCABj/kAQAAAAAAAAGXAQAAKAAAADpRvW+L3+Q/SN04WUCzxT8AAAo/BAIAAAAAAAABmAEAACgAAAD6/Du8WPDkP5AlAD7TIcM/AIAPPwQCAAAAAAAAAZkBAAAoAAAAGNSJWKYL5T/QMbmkW7/APwCAFD8EAgAAAAAAAAGaAQAAKAAAAJwrh/FALeU/iJoG5iHyvD8AgBk/BAIAAAAAAAABmwEAACgAAADKV7U6W0TlP3g8yPdvyrk/AEAdPxMCAAAAAAAAAZwBAAAoAAAA1AawbJCH5T/4VDrFgAW1PwDAID8TAgAAAAAAAAGdAQAAKAAAAEY2WpsS0eU/+OY0z/ghsT8AwCI/IwIAAAAAAAABngEAACgAAAAk5rPG4SDmP6A+alhrqas/AAAkPyMCAAAAAAAAAZ8BAAAoAAAA0pZs60p95j+AkrSD3RWmPwAAJD8yAgAAAAAAAAGgAQAAKAAAAOzH1AwB4OY/gJzLiWrUoT8AgCM/MgIAAAAAAAABoQEAACgAAAAC+Twut0LnP2Dm22sCf50/AMAfP0ICAAAAAAAAAaIBAAAoAAAA7ioESQey5z+AALp5ZfmZPwDAGj9CAgAAAAAAAAGjAQAAKAAAAFAyWw1xI+g/IFq0piBjmT8AgA0/UgIAAAAAAAABpAEAACgAAACCOhHLdKHoP6DGTVxWB5w/AID4PlICAAAAAAAAAaUBAAAoAAAAEm6W2Pgp6T/AX4frtmOhPwCAqz6BAgAAAAAAAAs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15319|recordEnd=156445|recordLength=281704|start=115319|end=156445|audioFormat={00001610-0000-0010-8000-00AA00389B71}|audioRate=44100|muted=false|volume=0.8|fadeIn=0|fadeOut=0|videoFormat={34363248-0000-0010-8000-00AA00389B71}|videoRate=15|videoWidth=256|videoHeight=25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gAAAAJAAAABwMAAAAAAQAAAAgAAAAECUlua0F0b21WMQIAAAAJBAAAAAkFAAAACQYAAAAJBwAAAAkIAAAACQkAAAAJCgAAAAkLAAAABQQAAAALUGVuU3Ryb2tlVjEEAAAACkF0dHJpYnV0ZXMFVHJhY2UJU3RhcnRUaW1lBFR5cGUEBAAED1BlbkF0dHJpYnV0ZXNWMQIAAAAKSW5rVHJhY2VWMQIAAAAQDEFjdGlvblR5cGVWMQIAAAACAAAACQwAAAAJDQAAACc+AAAAAAAABfL///8MQWN0aW9uVHlwZVYxAQAAAAd2YWx1ZV9fAAgCAAAAAAAAAAEFAAAABAAAAAkPAAAACRAAAAATSAAAAAAAAAHv////8v///wAAAAABBgAAAAQAAAAJEgAAAAkTAAAAuUkAAAAAAAAB7P////L///8AAAAAAQcAAAAEAAAACRUAAAAJFgAAAM1NAAAAAAAAAen////y////AAAAAAEIAAAABAAAAAkYAAAACRkAAAAGTwAAAAAAAAHm////8v///wAAAAABCQAAAAQAAAAJGwAAAAkcAAAAs1EAAAAAAAAB4/////L///8AAAAAAQoAAAAEAAAACR4AAAAJHwAAABlTAAAAAAAAAeD////y////AAAAAAELAAAABAAAAAkhAAAACSIAAACheAAAAAAAAAHd////8v///wAAAAAFDAAAAA9QZW5BdHRyaWJ1dGVzVjEKAAAAB19jb2xvckEHX2NvbG9yUgdfY29sb3JHB19jb2xvckIKRml0VG9DdXJ2ZQZIZWlnaHQOSWdub3JlUHJlc3N1cmUNSXNIaWdobGlnaHRlcgVTaGFwZQVXaWR0aAAAAAAAAAAABAACAgICAQYBAQxCcnVzaFNoYXBlVjECAAAABgIAAAD/AAAAAAAAAAAAAAhAAAAF3P///wxCcnVzaFNoYXBlVjEBAAAAB3ZhbHVlX18ACAIAAAABAAAAAAAAAAAACEAFDQAAAApJbmtUcmFjZVYxAwAAAA1MaXN0YDErX2l0ZW1zDExpc3RgMStfc2l6ZQ9MaXN0YDErX3ZlcnNpb24EAAAYU2hhcmVkLklua2luZy5JbmtQb2ludFtdAgAAAAgIAgAAAAklAAAARwAAAEcAAAABDwAAAAwAAAD/AAAAAAAAAAAAAAhAAAAB2v///9z///8BAAAAAAAAAAAACEABEAAAAA0AAAAJJwAAAB0AAAAdAAAAARIAAAAMAAAA/wAAAAAAAAAAAAAIQAAAAdj////c////AQAAAAAAAAAAAAhAARMAAAANAAAACSkAAAAfAAAAHwAAAAEVAAAADAAAAP8AAAAAAAAAAAAACEAAAAHW////3P///wEAAAAAAAAAAAAIQAEWAAAADQAAAAkrAAAAFgAAABYAAAABGAAAAAwAAAD/AAAAAAAAAAAAAAhAAAAB1P///9z///8BAAAAAAAAAAAACEABGQAAAA0AAAAJLQAAACMAAAAjAAAAARsAAAAMAAAA/wAAAAAAAAAAAAAIQAAAAdL////c////AQAAAAAAAAAAAAhAARwAAAANAAAACS8AAAAZAAAAGQAAAAEeAAAADAAAAP8AAAAAAAAAAAAACEAAAAHQ////3P///wEAAAAAAAAAAAAIQAEfAAAADQAAAAkxAAAAIQAAACEAAAABIQAAAAwAAAD/AAAAAAAAAAAAAAhAAAABzv///9z///8BAAAAAAAAAAAACEABIgAAAA0AAAAJMwAAAFUAAABVAAAAByUAAAAAAQAAAIAAAAAECklua1BvaW50VjECAAAACTQAAAAJNQAAAAk2AAAACTcAAAAJOAAAAAk5AAAACToAAAAJOwAAAAk8AAAACT0AAAAJPgAAAAk/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05BycAAAAAAQAAACAAAAAECklua1BvaW50VjECAAAACXsAAAAJfAAAAAl9AAAACX4AAAAJfwAAAAmAAAAACYEAAAAJggAAAAmDAAAACYQAAAAJhQAAAAmGAAAACYcAAAAJiAAAAAmJAAAACYoAAAAJiwAAAAmMAAAACY0AAAAJjgAAAAmPAAAACZAAAAAJkQAAAAmSAAAACZMAAAAJlAAAAAmVAAAACZYAAAAJlwAAAA0DBykAAAAAAQAAACAAAAAECklua1BvaW50VjECAAAACZgAAAAJmQAAAAmaAAAACZsAAAAJnAAAAAmdAAAACZ4AAAAJnwAAAAmgAAAACaEAAAAJogAAAAmjAAAACaQAAAAJpQAAAAmmAAAACacAAAAJqAAAAAmpAAAACaoAAAAJqwAAAAmsAAAACa0AAAAJrgAAAAmvAAAACbAAAAAJsQAAAAmyAAAACbMAAAAJtAAAAAm1AAAACbYAAAAKBysAAAAAAQAAACAAAAAECklua1BvaW50VjECAAAACbcAAAAJuAAAAAm5AAAACboAAAAJuwAAAAm8AAAACb0AAAAJvgAAAAm/AAAACcAAAAAJwQAAAAnCAAAACcMAAAAJxAAAAAnFAAAACcYAAAAJxwAAAAnIAAAACckAAAAJygAAAAnLAAAACcwAAAANCgctAAAAAAEAAABAAAAABApJbmtQb2ludFYxAgAAAAnNAAAACc4AAAAJzwAAAAnQAAAACdEAAAAJ0gAAAAnTAAAACdQAAAAJ1QAAAAnWAAAACdcAAAAJ2AAAAAnZAAAACdoAAAAJ2wAAAAncAAAACd0AAAAJ3gAAAAnfAAAACeAAAAAJ4QAAAAniAAAACeMAAAAJ5AAAAAnlAAAACeYAAAAJ5wAAAAnoAAAACekAAAAJ6gAAAAnrAAAACewAAAAJ7QAAAAnuAAAACe8AAAANHQcvAAAAAAEAAAAgAAAABApJbmtQb2ludFYxAgAAAAnwAAAACfEAAAAJ8gAAAAnzAAAACfQAAAAJ9QAAAAn2AAAACfcAAAAJ+AAAAAn5AAAACfoAAAAJ+wAAAAn8AAAACf0AAAAJ/gAAAAn/AAAACQABAAAJAQEAAAkCAQAACQMBAAAJBAEAAAkFAQAACQYBAAAJBwEAAAkIAQAADQcHMQAAAAABAAAAQAAAAAQKSW5rUG9pbnRWMQIAAAAJCQEAAAkKAQAACQsBAAAJDAEAAAkNAQAACQ4BAAAJDwEAAAkQAQAACREBAAAJEgEAAAkTAQAACRQBAAAJFQEAAAkWAQAACRcBAAAJGAEAAAkZAQAACRoBAAAJGwEAAAkcAQAACR0BAAAJHgEAAAkfAQAACSABAAAJIQEAAAkiAQAACSMBAAAJJAEAAAklAQAACSYBAAAJJwEAAAkoAQAACSkBAAANHwczAAAAAAEAAACAAAAABApJbmtQb2ludFYxAgAAAAkqAQAACSsBAAAJLAEAAAktAQAACS4BAAAJLwEAAAkwAQAACTEBAAAJMgEAAAkzAQAACTQBAAAJNQEAAAk2AQAACTcBAAAJOAEAAAk5AQAACToBAAAJOwEAAAk8AQAACT0BAAAJPgEAAAk/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+AQAADSsFNAAAAApJbmtQb2ludFYxBAAAAAFYAVkOUHJlc3N1cmVGYWN0b3IJVGltZVN0YW1wAAAAAAYGCxACAAAAxC+orDFn1z/ClAKqgWPfPwAAfD4AAAAAAAAAAAE1AAAANAAAABA5C801k9c/wn5mc8VN3z8AAK4+DwAAAAAAAAABNgAAADQAAAC8Oh2NNpvXP1bGWI1XL98/AADEPg8AAAAAAAAAATcAAAA0AAAAvDodjTab1z8eyWdIhv/ePwCAwT4PAAAAAAAAAAE4AAAANAAAALw6HY02m9c/tib2mNT23j8AgMc+DwAAAAAAAAABOQAAADQAAADoORQtNpfXP1KEhOki7t4/AIDGPh8AAAAAAAAAAToAAAA0AAAAYDf5DDWL1z/q4RI6ceXePwCAxT4fAAAAAAAAAAE7AAAANAAAACgzzCwzd9c/gj+hir/c3j8AgMM+LgAAAAAAAAABPAAAADQAAACMK3vML1PXP1Ju6LJm2N4/AIDCPi4AAAAAAAAAAT0AAAA0AAAA5B70KyoX1z+yEFpiGOHePwAAwj4+AAAAAAAAAAE+AAAANAAAAIwQW8sj09Y/7veucC373j8AgMA+PgAAAAAAAAABPwAAADQAAAD2/ZSKG3vWPyL1n7X+Kt8/AADAPj4AAAAAAAAAAUAAAAA0AAAALuehaREP1j/Cqp7gPXnfPwCAvT5OAAAAAAAAAAFBAAAANAAAAMrIXegDf9U//uljyUPq3z8AgLs+TgAAAAAAAAABQgAAADQAAAAGp/Xm9N7UPzkTjXuNReA/AACsPl0AAAAAAAAAAUMAAAA0AAAAvoJyxeQy1D8PpZKZA6PgPwAAlz5tAAAAAAAAAAFEAAAANAAAAOxb1IPTetM/R867S03+4D8AAHg+bQAAAAAAAAABRQAAADQAAACgN1Fiw87SP08mLCY+VeE/AABIPn0AAAAAAAAAAUYAAAA0AAAAihf7ILU20j9Xc07lUKHhPwAAPj59AAAAAAAAAAFHAAAANAAAALL70b+ostE/8x3/9LHk4T8AAFs+jAAAAAAAAAABSAAAADQAAAAO5NU+nkLRP/lUhX0IG+I/AACGPowAAAAAAAAAAUkAAAA0AAAAftEP/pXq0D/JulIuBk3iPwCAoT6MAAAAAAAAAAFKAAAANAAAACDDdp2PptA/M36uL1J24j8AAL4+nAAAAAAAAAABSwAAADQAAAACuQodi3bQP59BCjGen+I/AIDQPpwAAAAAAAAAAUwAAAA0AAAA7rPU3Ihe0D871h4KQ83iPwAA3z6rAAAAAAAAAAFNAAAANAAAABizy3yIWtA/CTGen2L04j8AAOU+qwAAAAAAAAABTgAAADQAAACiteaciWbQP6e6ZF0pF+M/AIDpPrsAAAAAAAAAAU8AAAA0AAAAYLwunYyG0D/boblrPjHjPwCA7j67AAAAAAAAAAFQAAAANAAAAK7Fkb2QstA/q+acyqFC4z8AAO4+uwAAAAAAAAABUQAAADQAAADc1DN+l/rQPxGJDnpTS+M/AADtPssAAAAAAAAAAVIAAAA0AAAAvOXn/p5K0T/hwqO92FHjPwCA4j7LAAAAAAAAAAFTAAAANAAAAKD2m3+mmtE/4c3x2LZc4z8AgNQ+2gAAAAAAAAABVAAAADQAAACCB1AArurRP3tManufdOM/AIDKPtoAAAAAAAAAAVUAAAA0AAAAihf7ILU20j+xPg2lkpnjPwCAwz7qAAAAAAAAAAFWAAAANAAAALwmneG7ftI/6UZMBULU4z8AAME+6gAAAAAAAAABVwAAADQAAABkMySCwbrSP/GTbsRUIOQ/AADBPvoAAAAAAAAAAVgAAAA0AAAArjyHosXm0j/59iy6I4LkPwCAwj76AAAAAAAAAAFZAAAANAAAAL5BveLH/tI/AWU5y9Du5D8AgMQ+CQEAAAAAAAABWgAAADQAAACaQsZCyALTP9kXKTvhbOU/AIDFPgkBAAAAAAAAAVsAAAA0AAAAND+iwsby0j+x1WbGz/XlPwAAxz4ZAQAAAAAAAAFcAAAANAAAAHg4WsLD0tI/h5OkUb5+5j8AgMY+GQEAAAAAAAABXQAAADQAAAAuL/ehv6bSP8fzU4xeEOc/AADGPigBAAAAAAAAAV4AAAA0AAAArCFnoblm0j83DyBom5DnPwAAxj4oAQAAAAAAAAFfAAAANAAAACoU16CzJtI/QYh6lCYI6D8AAMc+OAEAAAAAAAABYAAAADQAAACCB1AArurRP+NeYxEAd+g/AIDIPjgBAAAAAAAAAWEAAAA0AAAAsvvRv6iy0T8hnij6BejoPwCAyj5IAQAAAAAAAAFiAAAANAAAALbwXN+jftE/wWnDWwFM6T8AgM0+SAEAAAAAAAABYwAAADQAAADm5N6enkbRPzFkpeWjq+k/AADRPlcBAAAAAAAAAWQAAAA0AAAA7NlpvpkS0T8F9qoDGgnqPwAA1D5XAQAAAAAAAAFlAAAANAAAAKbQBp6V5tA/p7b3STdi6j8AgNY+VwEAAAAAAAABZgAAADQAAACuxZG9kLLQP0mYLuLu2+o/AIDZPmcBAAAAAAAAAWcAAAA0AAAAPL03/YyK0D/rbhdfyErrPwAA3j5nAQAAAAAAAAFoAAAANAAAAHi27/yJatA/9dwjcHW36z8AgOM+dwEAAAAAAAABaQAAADQAAABosbm8h1LQPzERmz2dHew/AIDpPncBAAAAAAAAAWoAAAA0AAAAuq+n/IZK0D+hFsviHYjsPwCA7T6GAQAAAAAAAAFrAAAANAAAAJCwsFyHTtA/2UpCsEXu7D8AgPE+hgEAAAAAAAABbAAAADQAAADKtN08iWLQP30W3RFBUu0/AAD1PpYBAAAAAAAAAW0AAAA0AAAAPL03/YyK0D+3PwbEiq3tPwAA+j6WAQAAAAAAAAFuAAAANAAAAAzJtT2SwtA/v5d2nnsE7j8AgAE/pQEAAAAAAAABbwAAADQAAACc23t+mhrRP8XkmF2OUO4/AIAHP6UBAAAAAAAAAXAAAAA0AAAAQPN3/6SK0T/JJm0Bw5HuPwDACz+1AQAAAAAAAAFxAAAANAAAAEIOmACxCtI/AS+sYXLM7j8AgA8/tQEAAAAAAAABcgAAADQAAAAeKsFhvY7SP6HODlb1BO8/AMASP8UBAAAAAAAAAXMAAAA0AAAAVkkOQ8si0z8JnbhyHznvPwBAFj/FAQAAAAAAAAF0AAAANAAAAGxpZITZutM/qTHNS8Rm7z8AgBg/1AEAAAAAAAABdQAAADQAAAAchpZF5kLUP0W7kwmLie8/AAAaP9QBAAAAAAAAAXYAAAA0AAAA6JyJZvCu1D8TC8WDzKXvPwBAFj/kAQAAAAAAAAF3AAAANAAAAMqtPef3/tQ/FyFhuoi77z8AgBA/5AEAAAAAAAABeAAAADQAAABwusSH/TrVP0n9Z62/yu8/AAD4PvQBAAAAAAAAAXkAAAA0AAAA4sIeSAFj1T8ZQksMI9zvPwAAwz70AQAAAAAAAAF6AAAANAAAAFLLeAgFi9U/53vgT6ji7z8AAH8+IgIAAAAAAAABewAAADQAAABYnIMm8Fa/P461h8JQs9A/AAAMPgAAAAAAAAAAAXwAAAA0AAAAIKPLJvN2vz/yK8EEipDQPwAAQz4QAAAAAAAAAAF9AAAANAAAACCjyybzdr8/inOzHhxy0D8AAFw+EAAAAAAAAAABfgAAADQAAABYnIMm8Fa/P4RHe7GjRtA/AABwPhAAAAAAAAAAAX8AAAA0AAAAAJlfpu5Gvz+CMd965zDQPwCAiz4gAAAAAAAAAAGAAAAANAAAAECSF6brJr8/6qcYvSAO0D8AgKM+IAAAAAAAAAABgQAAADQAAACAi8+l6Aa/P/zeFa5l388/AIC/Pi8AAAAAAAAAAYIAAAA0AAAAsISHpeXmvj8obvrhiaLPPwAA1T4vAAAAAAAAAAGDAAAANAAAAJB6GyXhtr4/JELCdBF3zz8AAOg+PwAAAAAAAAABhAAAADQAAAB4cK+k3Ia+P4y4+7ZKVM8/AADwPj8AAAAAAAAAAYUAAAA0AAAA+GIfpNZGvj/AcxhY50LPPwAA9T4/AAAAAAAAAAGGAAAANAAAAFBLIyPM1r0/VNGmqDU6zz8AAPk+TwAAAAAAAAABhwAAADQAAACYKbshvTa9P1TRpqg1Os8/AAD8Pk8AAAAAAAAAAYgAAAA0AAAAUPrCH6hWvD/0Wm1m/FzPPwCA/z5eAAAAAAAAAAGJAAAANAAAAGCzzpyIBrs/YCkXgyaRzz8AgAE/XgAAAAAAAAABigAAADQAAABoYm6ZZIa5P/zeFa5l388/AAAEP14AAAAAAAAAAYsAAAA0AAAAOAeiFTzWtz/qpxi9IA7QPwAACD9uAAAAAAAAAAGMAAAANAAAAIieRZEN5rU/gjHfeucw0D8AgAw/bgAAAAAAAAABjQAAADQAAADIK32M2sWzP7gYNIn8StA/AMAQP30AAAAAAAAAAY4AAAA0AAAA8Li0h6elsT+6LtC/uGDQPwAAFT+NAAAAAAAAAAGPAAAANAAAAKCFkAXm6q4/inOzHhxy0D8AABc/jQAAAAAAAAABkAAAADQAAACQkm/7eWqqP/AVJc7NetA/AEAYP40AAAAAAAAAAZEAAAA0AAAAsJgG8QrKpT8i592lJn/QPwBAGT+dAAAAAAAAAAGSAAAANAAAAGCsLeehaaE/8BUlzs160D8AQBo/nQAAAAAAAAABkwAAADQAAACgqFm8g9KaP1Si+kbDbdA/AEAVP6wAAAAAAAAAAZQAAAA0AAAAYBN4q89Rkz+4GDSJ/ErQPwAADj+sAAAAAAAAAAGVAAAANAAAAIBNjThbIok/gBtDRCsb0D8AgPY+vAAAAAAAAAABlgAAADQAAAAAwVU9jkJ7PzCaMk8Czs8/AADIPrwAAAAAAAAAAZcAAAA0AAAAAMCkMhyCZj+MuPu2SlTPPwAAhD7rAAAAAAAAAAGYAAAANAAAAPgN6hU/9rc/cKtE9Y2Gyz8AAJY+AAAAAAAAAAABmQAAADQAAAAAKQoXS3a4PzjE7+Z4bMs/AADOPhAAAAAAAAAAAZoAAAA0AAAAYCwul0yGuD84xO/meGzLPwAA6D4QAAAAAAAAAAGbAAAANAAAAAApChdLdrg/BN2a2GNSyz8AgOI+EAAAAAAAAAABnAAAADQAAAAAKQoXS3a4P6A6KSmyScs/AADmPhAAAAAAAAAAAZ0AAAA0AAAAACkKF0t2uD80mLd5AEHLPwCA4D4gAAAAAAAAAAGeAAAANAAAAGAsLpdMhrg/ZFPUGp0vyz8AgNg+IAAAAAAAAAABnwAAADQAAAAgM3aXT6a4PwCxYmvrJss/AADQPi8AAAAAAAAAAaAAAAA0AAAAoEAGmFXmuD+UDvG7OR7LPwCAyD4vAAAAAAAAAAGhAAAANAAAANhU3pheRrk/NGx/DIgVyz8AgMU+TgAAAAAAAAABogAAADQAAADgb/6Zasa5PzRsfwyIFcs/AADFPk4AAAAAAAAAAaMAAAA0AAAACJWKG3t2uj+UDvG7OR7LPwCAxz5OAAAAAAAAAAGkAAAANAAAAIC9Oh2NNrs/NJi3eQBByz8AAMw+TgAAAAAAAAABpQAAADQAAAAI5uoen/a7P0DwJ1Txl8s/AIDRPk4AAAAAAAAAAaYAAAA0AAAA0AdTIK6WvD8UjXuNRQDMPwCA1z5eAAAAAAAAAAGnAAAANAAAADgml6G7Jr0/5CnPxplozD8AgN4+XgAAAAAAAAABqAAAADQAAAB4Om+ixIa9P1hQ6b2088w/AIDnPm4AAAAAAAAAAakAAAA0AAAA8Ef/osrGvT80Ra3R+bLNPwAA8T5uAAAAAAAAAAGqAAAANAAAAFBLIyPM1r0/rJf/NY1pzj8AgPk+jQAAAAAAAAABqwAAADQAAACQRNsiyba9P1TRpqg1Os8/AAABP40AAAAAAAAAAawAAAA0AAAAUDADIsBWvT+ABacNbwXQPwAABD+NAAAAAAAAAAGtAAAANAAAAFAV4yC01rw/INFBb2pp0D8AAAc/jQAAAAAAAAABrgAAADQAAAAg8Fafoya8P5DLI/kMydA/AMAIP50AAAAAAAAAAa8AAAA0AAAAUMSCHZBWuz/+xQWDryjRPwAACj+dAAAAAAAAAAGwAAAANAAAABiE1ppzJro/OO8uNfmD0T8AQAs/rAAAAAAAAAABsQAAADQAAABYR06YWAa5P6jpEL+b49E/AMAMP6wAAAAAAAAAAbIAAAA0AAAAmArGlT3mtz98cMjBMzbSPwAADT+8AAAAAAAAAAGzAAAANAAAABjH9ZIfprY/gLKcZWh30j8AAA0/vAAAAAAAAAABtAAAADQAAADohkkQA3a1P+iARoKSq9I/AEAAP8sAAAAAAAAAAbUAAAA0AAAAKErBDehVtD+ICg1AWc7SPwAA3T7LAAAAAAAAAAG2AAAANAAAAOAayQvTdbM/utvFF7LS0j8AAJY+6wAAAAAAAAABtwAAADQAAACczTvTd1PaPzjvLjX5g9E/AACCPgAAAAAAAAAAAbgAAAA0AAAArNJxE3pr2j847y41+YPRPwAAsj4QAAAAAAAAAAG5AAAANAAAAKzScRN6a9o/OO8uNfmD0T8AAMg+EAAAAAAAAAABugAAADQAAADU0WizeWfaPwQedl2gf9E/AIDEPhAAAAAAAAAAAbsAAAA0AAAAnM0703dT2j+gewSu7nbRPwAA1D4QAAAAAAAAAAG8AAAANAAAANzG89J0M9o/aKpL1pVy0T8AgNs+HwAAAAAAAAABvQAAADQAAADku37yb//ZP9A2IU+LZdE/AADgPh8AAAAAAAAAAb4AAAA0AAAA2KvT0Wiz2T8yw/bHgFjRPwCA4j4vAAAAAAAAAAG/AAAANAAAAEiZDZFgW9k/an4TaR1H0T8AgOM+LwAAAAAAAAABwAAAADQAAAAshCwwV/fYPzStWpHEQtE/AADmPj8AAAAAAAAAAcEAAAA0AAAAjGwwr0yH2D8A3KG5az7RPwCA6j4/AAAAAAAAAAHCAAAANAAAAIhREK5AB9g/NK1akcRC0T8AgOw+PwAAAAAAAAABwwAAADQAAABgN/kMNYvXP9AghRjPT9E/AIDtPk4AAAAAAAAAAcQAAAA0AAAAXBzZCykL1z9qlK+f2VzRPwAA7j5eAAAAAAAAAAHFAAAANAAAAJIF5uoen9Y/AgjaJuRp0T8AAO4+XgAAAAAAAAABxgAAADQAAABQ8Q3qFT/WP2iqS9aVctE/AADuPl4AAAAAAAAAAccAAAA0AAAAmN9QCQ7r1T847y41+YPRPwAA7j5uAAAAAAAAAAHIAAAANAAAADzRt6gHp9U/1GJZvAOR0T8AAOY+bgAAAAAAAAAByQAAADQAAABExkLIAnPVPzoFy2u1mdE/AADbPn0AAAAAAAAAAcoAAAA0AAAA0r3oB/9K1T+gpzwbZ6LRPwAAuj59AAAAAAAAAAHLAAAANAAAAJq5uyf9NtU/Ckquyhir0T8AAJA+jQAAAAAAAAABzAAAADQAAABIu83n/T7VPzwbZ6Jxr9E/AAA6Po0AAAAAAAAAAc0AAAA0AAAAYFIZDkEL2D+wQnq4hE7MPwAAnj4AAAAAAAAAAAHOAAAANAAAAKxbfC5FN9g/SKAICdNFzD8AANk+DwAAAAAAAAABzwAAADQAAAAwXpdORkPYP7BCeriETsw/AAD0Pg8AAAAAAAAAAdAAAAA0AAAAkGG7zkdT2D8Y5etnNlfMPwCA8D4PAAAAAAAAAAHRAAAANAAAAEBjzY5IW9g/5CnPxplozD8AgPY+DwAAAAAAAAAB0gAAADQAAACkZvEOSmvYP4SzlYRgi8w/AAD1Pg8AAAAAAAAAAdMAAAA0AAAAjGwwr0yH2D8gPVxCJ67MPwCA8z4fAAAAAAAAAAHUAAAANAAAANR1k89Qs9g/IGmUr5/ZzD8AgPI+HwAAAAAAAAAB1QAAADQAAADMgAiwVefYP8Qek9reJ80/AADyPi8AAAAAAAAAAdYAAAA0AAAAdI2PUFsj2T9o1JEFHnbNPwAA8j4vAAAAAAAAAAHXAAAANAAAAPiaH1FhY9k/1M5zj8DVzT8AAPI+PgAAAAAAAAAB2AAAADQAAABQqbixZ6fZP3Swqid4T84/AADyPj4AAAAAAAAAAdkAAAA0AAAAqLdREm7r2T+w728QfsDOPwAA8j4+AAAAAAAAAAHaAAAANAAAAATG6nJ0L9o/wHMYWOdCzz8AAPM+TgAAAAAAAAAB2wAAADQAAAAI1pWTe3vaP5AQbJE7q88/AIDzPk4AAAAAAAAAAdwAAAA0AAAAPOU3VILD2j/qpxi9IA7QPwCA8z5dAAAAAAAAAAHdAAAANAAAAMDyx1SIA9s/HrulOK5T0D8AgPI+bQAAAAAAAAAB3gAAADQAAACQ/kWVjTvbPyL9edzilNA/AADyPm0AAAAAAAAAAd8AAAA0AAAA2AeptZFn2z8qP06AF9bQPwAA9T5tAAAAAAAAAAHgAAAANAAAAHAP+hWVi9s/mCOU0/0f0T8AAPo+fQAAAAAAAAAB4QAAADQAAADQEh6WlpvbPwII2ibkadE/AID9Pn0AAAAAAAAAAeIAAAA0AAAA0BIelpab2z/WjpEpfLzRPwAAAD+MAAAAAAAAAAHjAAAANAAAAOwM3/WTf9s/3uYBBG0T0j8AQAI/jAAAAAAAAAAB5AAAADQAAAB4BIU1kFfbP36cAC+sYdI/AAAFP5wAAAAAAAAAAeUAAAA0AAAAMPshFYwr2z+4r42qOafSPwBABz+cAAAAAAAAAAHmAAAANAAAAFzvo9SG89o/IpTT/R/x0j8AgAk/rAAAAAAAAAAB5wAAADQAAACM4yWUgbvaP8RJ0ihfP9M/AAAMP6wAAAAAAAAAAegAAAA0AAAACNaVk3t72j9i/9BTno3TPwDADj+7AAAAAAAAAAHpAAAANAAAALTH/DJ1N9o/ArXPft3b0z8AQBA/uwAAAAAAAAAB6gAAADQAAACAuFpybu/ZP6JqzqkcKtQ/AMAQP8sAAAAAAAAAAesAAAA0AAAAUKm4sWen2T+orKJNUWvUPwAADD/LAAAAAAAAAAHsAAAANAAAAPiaH1FhY9k/RkwFQtSj1D8AwAQ/2gAAAAAAAAAB7QAAADQAAAAkj6EQXCvZP0p4Pa9Mz9Q/AADVPtoAAAAAAAAAAe4AAAA0AAAAtIZHUFgD2T9KjtnlCOXUPwAAkD7aAAAAAAAAAAHvAAAANAAAAHyCGnBW79g/shqvXv7X1D8AACw+CQEAAAAAAAAB8AAAADQAAABk4K6enIbmP9R49fK/ptE/AACePgAAAAAAAAAAAfEAAAA0AAAAWGPO7p2U5j9u1oNDDp7RPwAA2T4PAAAAAAAAAAHyAAAANAAAAMTj0h6eluY/btaDQw6e0T8AAPQ+DwAAAAAAAAAB8wAAADQAAADE49IenpbmPzoFy2u1mdE/AIDtPg8AAAAAAAAAAfQAAAA0AAAAxOPSHp6W5j86BctrtZnRPwCA7z4PAAAAAAAAAAH1AAAANAAAAFhjzu6dlOY/OgXLa7WZ0T8AgO0+HwAAAAAAAAAB9gAAADQAAADs4sm+nZLmP27Wg0MOntE/AIDsPh8AAAAAAAAAAfcAAAA0AAAAqmG8Lp2M5j+gpzwbZ6LRPwAA6z4fAAAAAAAAAAH4AAAANAAAACBfoQ6cgOY/Ckquyhir0T8AAOo+LgAAAAAAAAAB+QAAADQAAADoWnQummzmP3DsH3rKs9E/AADqPj4AAAAAAAAAAfoAAAA0AAAAvNMn/pZK5j9AMQPZLcXRPwCA6D4+AAAAAAAAAAH7AAAANAAAAErLzT2TIuY/DHbmN5HW0T8AAOc+PgAAAAAAAAAB/AAAADQAAAC+QF2NjvDlPw6Mgm5N7NE/AIDpPk4AAAAAAAAAAf0AAAA0AAAA7jTfTIm45T94RJBUuwrSPwAA7z5OAAAAAAAAAAH+AAAANAAAANinU3yDeuU/Es5WEoIt0j8AAPQ+XQAAAAAAAAAB/wAAADQAAADEGsirfTzlP7JtuQYFZtI/AAD5Pl0AAAAAAAAAAQABAAA0AAAA1Iwze3f65D8cPGMjL5rSPwAA+z5tAAAAAAAAAAEBAQAANAAAAFJ/o3pxuuQ/VDlUaADK0j8AgPs+bQAAAAAAAAABAgEAADQAAAA+8heqa3zkP/DCGibH7NI/AAD8Pm0AAAAAAAAAAQMBAAA0AAAAAmaVOWZC5D/y2LZcgwLTPwAA/D59AAAAAAAAAAEEAQAANAAAAHTbJIlhEOQ/WHsoDDUL0z8AgO0+fQAAAAAAAAABBQEAADQAAAAq0sFoXeTjP/LYtlyDAtM/AADaPowAAAAAAAAAAQYBAAA0AAAA/kp1OFrC4z+88WFObujSPwAAuT6MAAAAAAAAAAEHAQAANAAAAO5FP/hXquM/HmibkKfF0j8AgJI+mwAAAAAAAAABCAEAADQAAABmQyTYVp7jPxw8YyMvmtI/AABBPpsAAAAAAAAAAQkBAAA0AAAAeKQv/IFq5T+QY3Y5QjnNPwAAnD4AAAAAAAAAAAEKAQAANAAAAEQoWKyDfOU/YHwhKy0fzT8AgNU+EAAAAAAAAAABCwEAADQAAAA2q3f8hIrlP2B8ISstH80/AADwPhAAAAAAAAAAAQwBAAA0AAAALC6XTIaY5T+QY3Y5QjnNPwAA5T4QAAAAAAAAAAENAQAANAAAANwvqQyHoOU/yErLR1dTzT8AgN8+EAAAAAAAAAABDgEAADQAAAD4sb/8h6rlP2jUkQUeds0/AIDXPh8AAAAAAAAAAQ8BAAA0AAAA7jTfTIm45T/UojsiSKrNPwCA0T4fAAAAAAAAAAEQAQAANAAAAJC5EF2LzuU/OHHlPnLezT8AgMw+LwAAAAAAAAABEQEAADQAAAA2PkJtjeTlPwjiAAtOG84/AIDJPi8AAAAAAAAAARIBAAA0AAAAHkSBDZAA5j/cUhzXKVjOPwCAyD4+AAAAAAAAAAETAQAANAAAAHLKxN2SHuY/gAgbAmmmzj8AAMg+PgAAAAAAAAABFAEAADQAAACeUREOlkDmP4Rgi9xZ/c4/AADJPj4AAAAAAAAAARUBAAA0AAAAOFlibplk5j/An1DFX27PPwCAzD5OAAAAAAAAAAEWAQAANAAAANJgs86ciOY//N4VrmXfzz8AANM+TgAAAAAAAAABFwEAADQAAAAaahbvoLTmP1BgJqOOLNA/AIDaPl4AAAAAAAAAARgBAAA0AAAAiHJwr6Tc5j+8RGz2dHbQPwCA4z5tAAAAAAAAAAEZAQAANAAAACR6wQ+oAOc/9Ff5cQK80D8AAOw+bQAAAAAAAAABGgEAADQAAADkgAkQqyDnPzBrhu2PAdE/AAD0Pm0AAAAAAAAAARsBAAA0AAAA9IU/UK045z9qfhNpHUfRPwCA/T5tAAAAAAAAAAEcAQAANAAAAFSJY9CuSOc/npGg5KqM0T8AgAM/jQAAAAAAAAABHQEAADQAAACYCnFgr07nPwx25jeR1tE/AEAGP40AAAAAAAAAAR4BAAA0AAAAVIlj0K5I5z/g/J06KSnSPwCACD+NAAAAAAAAAAEfAQAANAAAAIgFOyCtNuc/GibH7HKE0j8AAAs/jQAAAAAAAAABIAEAADQAAAB4AAXgqh7nP4ogqXYV5NI/AIAOP5wAAAAAAAAAASEBAAA0AAAAJHrBD6gA5z9ap2B5rTbTPwCAET+cAAAAAAAAAAEiAQAANAAAABzya3+k2uY//FxfpOyE0z8AwBQ/rAAAAAAAAAABIwEAADQAAACs6RG/oLLmPwCfM0ghxtM/AMAXP6wAAAAAAAAAASQBAAA0AAAAjN+lPpyC5j+ePpY8pP7TPwDAGj+7AAAAAAAAAAElAQAANAAAANhVPu6XVOY/omrOqRwq1D8AQBw/uwAAAAAAAAABJgEAADQAAAD6zN/9kyrmP0L0lGfjTNQ/AMAcP8sAAAAAAAAAAScBAAA0AAAAssN83Y/+5T902+l1+GbUPwCACD/LAAAAAAAAAAEoAQAANAAAANY6Hu2L1OU/3pP3W2aF1D8AANY+2wAAAAAAAAABKQEAADQAAAC4uAf9isrlP6isok1Ra9Q/AACLPtsAAAAAAAAAASoBAAA0AAAAhNm6c9LE6D+Q/bq3Z9GtPwAAYD4AAAAAAAAAAAErAQAANAAAADhjIsTW8ug/kFDFX25fqz8AgJo+EAAAAAAAAAABLAEAADQAAADc51PU2AjpP8CzcSYa96o/AACuPhAAAAAAAAAAAS0BAAA0AAAAxO2SdNsk6T+gU7C8VpupPwAArD4QAAAAAAAAAAEuAQAANAAAAJBxuyTdNuk/ABoJSq7KqD8AgLA+EAAAAAAAAAABLwEAADQAAADA+AdV4FjpP4BDDp6xkac/AICxPiAAAAAAAAAAATABAAA0AAAAnIFmReSC6T8AbRPytFimPwAAsz4gAAAAAAAAAAExAQAANAAAALyL0sXosuk/gJYYRrgfpT8AALE+LwAAAAAAAAABMgEAADQAAAAgF0zW7ejpP/C/HZq75qM/AICvPi8AAAAAAAAAATMBAAA0AAAAUibulvQw6j+A6SLuvq2iPwCArj4vAAAAAAAAAAE0AQAANAAAAFw2mbf7fOo/UNaVcjFooj8AAK0+PwAAAAAAAAABNQEAADQAAAA+R004A83qP1DWlXIxaKI/AACsPj8AAAAAAAAAATYBAAA0AAAAqFoc2Qsp6z/A/K9pTPOiPwAArT5OAAAAAAAAAAE3AQAANAAAAKTt5kkUg+s/kEnkV4IJpD8AgK4+TgAAAAAAAAABOAEAADQAAADMf6haHNnrP8BZhnYnE6Y/AACtPl4AAAAAAAAAATkBAAA0AAAADJSAWyU57D/QtlyDAjOpPwCAqz5eAAAAAAAAAAE6AQAANAAAAAwnS8wtk+w/0BMzkN1SrD8AgKw+bgAAAAAAAAABOwEAADQAAAAwuQzdNensP0hV2IewIbA/AICvPm4AAAAAAAAAATwBAAA0AAAAfkrFjT077T/gMyTDf1+yPwAAsT59AAAAAAAAAAE9AQAANAAAAKTchp5Fke0/qCX9edzitD8AgLE+fQAAAAAAAAABPgEAADQAAADybT9PTePtP7AqY6zGq7c/AICwPn0AAAAAAAAAAT8BAAA0AAAA+n3qb1Qv7j9guY+cd5e6PwAAsD6NAAAAAAAAAAFAAQAANAAAACyNjDBbd+4/+Ee8jCiDvT8AALA+jQAAAAAAAAABQQEAADQAAACEmyWRYbvuPyCwVx3QSMA/AACwPp0AAAAAAAAAAUIBAAA0AAAABqm1kWf77j+k3sKjvdjBPwCArj6dAAAAAAAAAAFDAQAANAAAAEQ1OAJtNe8/+FERiQ56wz8AAK4+rAAAAAAAAAABRAEAADQAAADQv6iycWfvPyAKQ83CLMU/AACuPqwAAAAAAAAAAUUBAAA0AAAArEgHo3WR7z9E7qx+7wrHPwAArj68AAAAAAAAAAFGAQAANAAAANrPU9N4s+8/1HSI383xyD8AAK4+vAAAAAAAAAABRwEAADQAAADs1IkTe8vvP2QnnK0kBMs/AACuPssAAAAAAAAAAUgBAAA0AAAAuFiyw3zd7z9gfCErLR/NPwAArj7LAAAAAAAAAAFJAQAANAAAANLayLN95+8/WP3eFa5lzz8AAK4+2wAAAAAAAAABSgEAADQAAABAW83jfenvP8Sc3NBlzdA/AACvPtsAAAAAAAAAAUsBAAA0AAAAkFm7I33h7z9CR58P6trRPwCAsD7rAAAAAAAAAAFMAQAANAAAAMLVknN7z+8/IpTT/R/x0j8AgLI+6wAAAAAAAAABTQEAADQAAADaz1PTeLPvP54+ljyk/tM/AIC0PvoAAAAAAAAAAU4BAAA0AAAAGskL03WT7z8a07xEbPbUPwAAtD76AAAAAAAAAAFPAQAANAAAAKjAsRJya+8/MMVxnYLl1T8AALQ+CgEAAAAAAAABUAEAADQAAAD0NkrCbT3vPw7mbR5A0NY/AAC1PgoBAAAAAAAAAVEBAAA0AAAAtKrHUWgD7z+IZPjvS7LXPwCAtz4aAQAAAAAAAAFSAQAANAAAAAyeQLFix+4/Mp6fYvSC2D8AgL8+GgEAAAAAAAABUwEAADQAAAD6ELXgXInuP0JkHE6SRtk/AADLPikBAAAAAAAAAVQBAAA0AAAACoMgsFZH7j/qhyeKfgHaPwAA1T4pAQAAAAAAAAFVAQAANAAAACpybC9P9+0/LvMk4Pyd2j8AAN4+OQEAAAAAAAABVgEAADQAAABIYbiuR6ftPzJ3zSdmINs/AADjPjkBAAAAAAAAAVcBAAA0AAAA/M///T9V7T+ica+xCIDbPwAA5j45AQAAAAAAAAFYAQAANAAAACQ8LC039+w/prODVT3B2z8AgOg+SAEAAAAAAAABWQEAADQAAABOqFhcLpnsP3YOA+tc6Ns/AIDrPkgBAAAAAAAAAVoBAAA0AAAAoBN8KyU37D8ObJE7q9/bPwAA7j5YAQAAAAAAAAFbAQAANAAAANb8iAoby+s/DkBZzjK02z8AgPE+WAEAAAAAAAABXAEAADQAAACs4nFpD0/rP55bE3tMats/AADzPmgBAAAAAAAAAV0BAAA0AAAAoEpxuATd6j/+j3gZUQbbPwCA8z5oAQAAAAAAAAFeAQAANAAAAJCycAf6auo/jn/6WPKQ2j8AAPY+dwEAAAAAAAABXwEAADQAAAAyHIIW8ADqP7a2brIl/dk/AAD5PncBAAAAAAAAAWABAAA0AAAAhIel5eae6T/a10bVnFPZPwAA/D6HAQAAAAAAAAFhAQAANAAAAGxyxITdOuk/NLQ7mbCY2D8AgP8+hwEAAAAAAAABYgEAADQAAACU3vCz1NzoPyDYIndWv9c/AIAAP5cBAAAAAAAAAWMBAAA0AAAAlksmQ8yC6D9Ctyb2mNTWPwDAAD+XAQAAAAAAAAFkAQAANAAAAHK5ZDLELOg/xiIA7tDc1T8AAAE/pgEAAAAAAAABZQEAADQAAAAIppWRu9DnP7IEEyhCwtQ/AIABP6YBAAAAAAAAAWYBAAA0AAAAJJXhELSA5z/+cvvaqJrTPwBAAT+2AQAAAAAAAAFnAQAANAAAAPSFP1CtOOc/5D5y3l1q0j8AAAE/tgEAAAAAAAABaAEAADQAAAByeK9Pp/jmP2p+E2kdR9E/AAABP8UBAAAAAAAAAWkBAAA0AAAAoGwxD6LA5j/qvbTz3CPQPwAAAT/FAQAAAAAAAAFqAQAANAAAAOziyb6dkuY/BLbIndXvzT8AgAI/1QEAAAAAAAABawEAADQAAAB82m/+mWrmP0AcYMFpw8s/AIAFP9UBAAAAAAAAAWwBAAA0AAAAlNQwXpdO5j+waUzzErHJPwBACj/lAQAAAAAAAAFtAQAANAAAAJ5REQ6WQOY/ILc4Jbyexz8AQBA/5QEAAAAAAAABbgEAADQAAAAy0QzelT7mP1hJCLbIncU/AEAUP+UBAAAAAAAAAW8BAAA0AAAATlMjzpZI5j/IlvTncYvDPwDAFz/0AQAAAAAAAAFwAQAANAAAAGBYWQ6ZYOY/ZHPFTT88wT8AwBk/9AEAAAAAAAABcQEAADQAAAD4X6punITmPzBbSQi2yL0/AAAbPwQCAAAAAAAAAXIBAAA0AAAANOws36G+5j8ARkG3Jva4PwAAGz8EAgAAAAAAAAFzAQAANAAAAI76xT+oAuc/QP/igsFXtD8AABs/FAIAAAAAAAABdAEAADQAAADACWgAr0rnP0hV2IewIbA/AIAaPxQCAAAAAAAAAXUBAAA0AAAADpsgsbac5z8AGglKrsqoPwAAGj8jAgAAAAAAAAF2AQAANAAAAHiu71G/+Oc/QCa1vU+6oT8AABo/IwIAAAAAAAABdwEAADQAAABOQsMiyFboPyAlRTZpC5g/AAAaPzMCAAAAAAAAAXgBAAA0AAAA0teos9G86D+AVSuSWCiOPwAAGj8zAgAAAAAAAAF5AQAANAAAAMTtknTbJOk/ALu3Z9EdgT8AgBo/QgIAAAAAAAABegEAADQAAABKg3gF5YrpPwBBk8ivBHM/AIAZP0ICAAAAAAAAAXsBAAA0AAAA7pp0hu/66T8AG4QfsFdtPwDAGD9SAgAAAAAAAAF8AQAANAAAACQybNf5aOo/gKg1Ol+2ez8AwA0/UgIAAAAAAAABfQEAADQAAADuSF/4A9XqP8Bujse25Yo/AID9PmICAAAAAAAAAX4BAAA0AAAAQGJtOQ9N6z+AS18thJaYPwAAsD5iAgAAAAAAAAs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56445|recordEnd=213640|recordLength=281704|start=156445|end=213640|audioFormat={00001610-0000-0010-8000-00AA00389B71}|audioRate=44100|muted=false|volume=0.8|fadeIn=0|fadeOut=0|videoFormat={34363248-0000-0010-8000-00AA00389B71}|videoRate=15|videoWidth=256|videoHeight=25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IAAAADAAAABwMAAAAAAQAAAAQAAAAECUlua0F0b21WMQIAAAAJBAAAAAkFAAAADQIFBAAAAAtQZW5TdHJva2VWMQQAAAAKQXR0cmlidXRlcwVUcmFjZQlTdGFydFRpbWUEVHlwZQQEAAQPUGVuQXR0cmlidXRlc1YxAgAAAApJbmtUcmFjZVYxAgAAABAMQWN0aW9uVHlwZVYxAgAAAAIAAAAJBgAAAAkHAAAAOooAAAAAAAAF+P///wxBY3Rpb25UeXBlVjEBAAAAB3ZhbHVlX18ACAIAAAAAAAAAAQUAAAAEAAAACQkAAAAJCgAAAJ+QAAAAAAAAAfX////4////AAAAAAUGAAAAD1BlbkF0dHJpYnV0ZXNWMQoAAAAHX2NvbG9yQQdfY29sb3JSB19jb2xvckcHX2NvbG9yQgpGaXRUb0N1cnZlBkhlaWdodA5JZ25vcmVQcmVzc3VyZQ1Jc0hpZ2hsaWdodGVyBVNoYXBlBVdpZHRoAAAAAAAAAAAEAAICAgIBBgEBDEJydXNoU2hhcGVWMQIAAAAGAgAAAP8AAAAAAAAAAAAACEAAAAX0////DEJydXNoU2hhcGVWMQEAAAAHdmFsdWVfXwAIAgAAAAEAAAAAAAAAAAAIQAUHAAAACklua1RyYWNlVjEDAAAADUxpc3RgMStfaXRlbXMMTGlzdGAxK19zaXplD0xpc3RgMStfdmVyc2lvbgQAABhTaGFyZWQuSW5raW5nLklua1BvaW50W10CAAAACAgCAAAACQ0AAACLAAAAiwAAAAEJAAAABgAAAP8AAAAAAAAAAAAACEAAAAHy////9P///wEAAAAAAAAAAAAIQAEKAAAABwAAAAkPAAAAZwAAAGcAAAAHDQAAAAABAAAAAAEAAAQKSW5rUG9pbnRWMQI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11Bw8AAAAAAQAAAIAAAAAECklua1BvaW50VjEC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NGQUQAAAACklua1BvaW50VjEEAAAAAVgBWQ5QcmVzc3VyZUZhY3RvcglUaW1lU3RhbXAAAAAABgYLEAIAAABUx8LrmBnJP0DQWDQMYaw/AADAPQAAAAAAAAAAAREAAAAQAAAA3J55DexPyT9g1alx50KtPwAAAz4QAAAAAAAAAAESAAAAEAAAALAvHjpLZMk/YNWpcedCrT8AABQ+EAAAAAAAAAABEwAAABAAAACIwMJmqnjJP2CDipp52a0/AAAYPhAAAAAAAAAAARQAAAAQAAAAeJv5ynR/yT9gg4qaedmtPwAAJj4QAAAAAAAAAAEVAAAAEAAAAFxRZ5MJjck/YIOKmnnZrT8AACw+HwAAAAAAAAABFgAAABAAAABAB9VbnprJP2CDipp52a0/AAAxPh8AAAAAAAAAARcAAAAQAAAAIL1CJDOoyT9gg4qaedmtPwAAMT4fAAAAAAAAAAEYAAAAEAAAAARzsOzHtck/YNWpcedCrT8AADA+LwAAAAAAAAABGQAAABAAAADkKB61XMPJP2B+OV2e96w/AAA2Pi8AAAAAAAAAARoAAAAQAAAAvLnC4bvXyT9AJ8lIVaysPwAAQj4vAAAAAAAAAAEbAAAAEAAAAKBvMKpQ5ck/QCfJSFWsrD8AAGQ+LwAAAAAAAAABHAAAABAAAACEJZ5y5fLJP0AnyUhVrKw/AICJPj4AAAAAAAAAAR0AAAAQAAAAaNsLO3oAyj9AJ8lIVaysPwCAmz4+AAAAAAAAAAEeAAAAEAAAAEiReQMPDso/QCfJSFWsrD8AgKs+TgAAAAAAAAABHwAAABAAAABIkXkDDw7KP0AnyUhVrKw/AICyPk4AAAAAAAAAASAAAAAQAAAASJF5Aw8Oyj9AJ8lIVaysPwAAtj5eAAAAAAAAAAEhAAAAEAAAAEiReQMPDso/QCfJSFWsrD8AgLg+XgAAAAAAAAABIgAAABAAAABYtkKfRAfKP2B+OV2e96w/AAC4Pl4AAAAAAAAAASMAAAAQAAAAhCWecuXyyT9gfjldnvesPwAAuD5eAAAAAAAAAAEkAAAAEAAAANgDVRknysk/QCfJSFWsrD8AALk+fAAAAAAAAAABJQAAABAAAABAB9VbnprJPwB56B/DFaw/AIC7PnwAAAAAAAAAASYAAAAQAAAAsC8eOktkyT8AHSfOnuiqPwAAvz6MAAAAAAAAAAEnAAAAEAAAAGwRVSMEDMk/wMBlfHq7qT8AAMQ+mwAAAAAAAAABKAAAABAAAAAgzsJwh7rIP4C7FD+f2ag/AIDIPpsAAAAAAAAAASkAAAAQAAAAyIowvgppyD+gZKQqVo6oPwAAzj6rAAAAAAAAAAEqAAAAEAAAAGgi1W9YHsg/oGSkKlaOqD8AANU+qwAAAAAAAAABKwAAABAAAAAU30K928zHP8AShVPoJKk/AIDcProAAAAAAAAAASwAAAAQAAAA3OVCQsptxz/AF9aQwwaqPwAA4T66AAAAAAAAAAEtAAAAEAAAAKTsQse4Dsc/AHSX4uczqz8AAOU+ygAAAAAAAAABLgAAABAAAACcYp4fSJvGP2DVqXHnQq0/AADnPsoAAAAAAAAAAS8AAAAQAAAAxEdVS3gTxj/AjSwVMJ2vPwCA5z7aAAAAAAAAAAEwAAAAEAAAAAycZ0pJd8U/AEznR3OwsD8AAOg+2gAAAAAAAAABMQAAABAAAAB4OgyBhc3EP7AlAPupbLE/AADpPtoAAAAAAAAAATIAAAAQAAAA3Niwt8EjxD8wUTiFTpKxPwCA6D7pAAAAAAAAAAEzAAAAEAAAAHTmsMGeZcM/oHxwD/O3sT8AAOg+6QAAAAAAAAABNAAAABAAAABEiNU6UozCP6B8cA/zt7E/AADoPvkAAAAAAAAAATUAAAAQAAAA9N9nfJrAwT+wJQD7qWyxPwAA6D75AAAAAAAAAAE2AAAAEAAAAJgSMSKt+8A/EKNXXLz7sD8AAOs+CQEAAAAAAAABNwAAABAAAAAsIDEsij3APwBM50dzsLA/AADwPgkBAAAAAAAAATgAAAAQAAAAiFtibM7+vj/w9HYzKmWwPwCA9D4oAQAAAAAAAAE5AAAAEAAAAOgKh+9eZ70/8J0GH+EZsD8AAPo+KAEAAAAAAAABOgAAABAAAABIuqty78+7P8DknCl56K8/AID+PigBAAAAAAAAATsAAAAQAAAAkB8+vhRGuj/A5JwpeeivPwAAAj8oAQAAAAAAAAE8AAAAEAAAANCE0Ak6vLg/wOScKXnorz8AQAM/NwEAAAAAAAABPQAAABAAAABYfofENRe3P8DknCl56K8/AMADPzcBAAAAAAAAAT4AAAAQAAAAEAxj7gdXtT/w9HYzKmWwPwAABD9HAQAAAAAAAAE/AAAAEAAAALBPrOBupLM/gCCvvc6KsD8AgAQ/RwEAAAAAAAABQAAAABAAAAAwSWObav+xPwBM50dzsLA/AEAEP1cBAAAAAAAAAUEAAAAQAAAAcK715o91sD/w9HYzKmWwPwAABD9XAQAAAAAAAAFCAAAAEAAAAECT6/WT8q0/8J0GH+EZsD8AAAQ/ZgEAAAAAAAABQwAAABAAAAAYoaI/WzCrP8DknCl56K8/AAAEP2YBAAAAAAAAAUQAAAAQAAAAOEN++PhSqD/A5JwpeeivPwAABD92AQAAAAAAAAFFAAAAEAAAAHCUx/Q84qU/8PR2MyplsD8AAAQ/dgEAAAAAAAABRgAAABAAAADwKKOj/cKjPwBM50dzsLA/AAAEP4YBAAAAAAAAAUcAAAAQAAAA+JQ1dBHaoT8g+sdwBUexPwAABD+GAQAAAAAAAAFIAAAAEAAAAFhEWvehQqA/QKiomZfdsT8AAAQ/lQEAAAAAAAABSQAAABAAAACwlms4C8OdP3Ct+dZyv7I/AIAEP5UBAAAAAAAAAUoAAAAQAAAAcKQigtIAmz8AhxKKqXuzPwBABD+VAQAAAAAAAAFLAAAAEAAAAOCJkO3sdJg/sLebUSmDtD8AAAQ/tAEAAAAAAAABTAAAABAAAADgRrV6Wh+WP2A/lS3y1bU/AAAEP7QBAAAAAAAAAU0AAAAQAAAAcNuQKRsAlD8QcB71cd22PwAABD+0AQAAAAAAAAFOAAAAEAAAAOBvbNjb4JE/QCNQW99VuD8AAAQ/tAEAAAAAAAABTwAAABAAAADgt/1R3++PPxACukvx87k/AIAEP8QBAAAAAAAAAVAAAAAQAAAAIJAi8wYejD9AXnudFSG7PwDABD/EAQAAAAAAAAFRAAAAEAAAAGAXtdfUuIg/AOZ0ed5zvD8AgAU/1AEAAAAAAAABUgAAABAAAADATbX/SMCFPyBCNssCob0/AMAFP9QBAAAAAAAAAVMAAAAQAAAAIDMja2M0gz9w9WcxcBm/PwDABT/jAQAAAAAAAAFUAAAAEAAAAGAYkdZ9qIA/oBUhm2WBwD8AAAY/4wEAAAAAAAABVQAAABAAAABAWtkKfRJ9P5iH/jFcwcE/AAAGP/MBAAAAAAAAAVYAAAAQAAAAQOFr70qteT8YJRRT9ybDPwAABz/zAQAAAAAAAAFXAAAAEAAAAMDG2VplIXc/UNhFuWSfxD8AgAg/AwIAAAAAAAABWAAAABAAAABArEfGf5V0P+DMy+5IUMY/AAAKPwMCAAAAAAAAAVkAAAAQAAAAwO+QuObicj+YqzXfWu7HPwBACz8SAgAAAAAAAAFaAAAAEAAAAIAz2qpNMHE/YIqfz2yMyT8AwAw/EgIAAAAAAAABWwAAABAAAAAA7UY6aftuP6iUQUojUMs/AIAOPyICAAAAAAAAAVwAAAAQAAAAADGQLNBIbT8A9lPZIl/NPwCADz8iAgAAAAAAAAFdAAAAEAAAAAB12R43lms/kEFKI1Bbzz8AQBA/MQIAAAAAAAABXgAAABAAAACAuCIRnuNpP5RGoLa+q9A/AMAQPzECAAAAAAAAAV8AAAAQAAAAgPxrAwUxaD8ggregp7zRPwDAED9BAgAAAAAAAAFgAAAAEAAAAIBAtfVrfmY/7KeyRb660j8AABE/QQIAAAAAAAABYQAAABAAAACAg/7n0stkP3jjyS+ny9M/AIARP1ECAAAAAAAAAWIAAAAQAAAAgMdH2jkZYz+sP4uBy/jUPwDAET9RAgAAAAAAAAFjAAAAEAAAAIDHR9o5GWM/AJG+sIYc1j8AwBE/YAIAAAAAAAABZAAAABAAAACAx0faORljP0zi8d9BQNc/AAASP2ACAAAAAAAAAWUAAAAQAAAAgIP+59LLZD+8KJfsk1rYPwCAEj9wAgAAAAAAAAFmAAAAEAAAAID8awMFMWg/LG88+eV02T8AQBM/cAIAAAAAAAABZwAAABAAAAAAddkeN5ZrPzzWi21zq9o/AEAUP44CAAAAAAAAAWgAAAAQAAAAAO1GOmn7bj8UU/cm0/TbPwBAFj+OAgAAAAAAAAFpAAAAEAAAAIAz2qpNMHE/dPuaatdj3T8AABk/jgIAAAAAAAABagAAABAAAADA75C45uJyP9SjPq7b0t4/AMAaP50CAAAAAAAAAWsAAAAQAAAAQKxHxn+VdD8uTOLx30HgPwAAHD+dAgAAAAAAAAFsAAAAEAAAAEAKI03MbnU/IjbQWDQM4T8AABw/rQIAAAAAAAABbQAAABAAAADAaP7TGEh2Pw4gvr+I1uE/AAAcP60CAAAAAAAAAW4AAAAQAAAAwMbZWmUhdz+OBGWVKJziPwAAHD+8AgAAAAAAAAFvAAAAEAAAAMDG2VplIXc/8vOZjTFr4z8AABw/vAIAAAAAAAABcAAAABAAAADAxtlaZSF3P+bdh/SFNeQ/AAAcP8wCAAAAAAAAAXEAAAAQAAAAwMbZWmUhdz9KzbzsjgTlPwAAHD/MAgAAAAAAAAFyAAAAEAAAAMDG2VplIXc/WqwcMXrF5T8AABw/3AIAAAAAAAABcwAAABAAAADAxtlaZSF3P4aA7lL8fOY/AAAcP9wCAAAAAAAAAXQAAAAQAAAAwCS14bH6dz9GT3njyS/nPwAAHD/rAgAAAAAAAAF1AAAAEAAAAECDkGj+03g/IhN2US7Z5z8AgBw/6wIAAAAAAAABdgAAABAAAACAP0d2l4Z6P6rGnQt1dOg/AMAcP/sCAAAAAAAAAXcAAAAQAAAAgPv9gzA5fD8yesXFuw/pPwDAHD/7AgAAAAAAAAF4AAAAEAAAAIAWkBgWxX4/8khQVonC6T8AQBw/CwMAAAAAAAABeQAAABAAAABgGJHWfaiAP3r8dxDQXeo/AAAcPwsDAAAAAAAAAXoAAAAQAAAA4NRH5BZbgj/OlDz0j+HqPwAAHD8aAwAAAAAAAAF7AAAAEAAAAECR/vGvDYQ/tie6Rptg6z8AgBw/GgMAAAAAAAABfAAAABAAAADATbX/SMCFP9akG1TUzOs/AMAcPyoDAAAAAAAAAX0AAAAQAAAA4Fr+yTsGhz8aF+8+pC/sPwDAHD8qAwAAAAAAAAF+AAAAEAAAAGAXtdfUuIg/dn40BwuJ7D8AAB0/KgMAAAAAAAABfwAAABAAAADAgtkoFNiKPxbQXYqfz+w/AIAdPzkDAAAAAAAAAYAAAAAQAAAAQJ1rvfljjT+yIYcNNBbtPwDAHT85AwAAAAAAAAGBAAAAEAAAAOC3/VHf748/hl2US/ZJ7T8AgB4/SQMAAAAAAAABggAAABAAAABQ6Udz4j2RP/KTWvgDee0/AEAeP0kDAAAAAAAAAYMAAAAQAAAAsKX+gHvwkj9WyiClEajtPwCAHT9ZAwAAAAAAAAGEAAAAEAAAACARI9K6D5U/3vVYL7bN7T8AgBw/WQMAAAAAAAABhQAAABAAAABgstnLmT6YP14hkbla8+0/AIAbP2gDAAAAAAAAAYYAAAAQAAAAQNq0KnIQnD8mN63+LAbuPwCAGj9oAwAAAAAAAAGHAAAAEAAAAFhEWvehQqA/WlIQ1bMd7j8AQBo/eAMAAAAAAAABiAAAABAAAAA48xD7XbOiPx5oLBqGMO4/AIAaP3gDAAAAAAAAAYkAAAAQAAAAkHl+IG1apT8Cc7o87znuPwDAGz+IAwAAAAAAAAGKAAAAEAAAAHDXomfPN6g/cngBzqM+7j8AgB0/iAMAAAAAAAABiwAAABAAAACgeFlhrmarP8KI1oHBTO4/AIAfP5cDAAAAAAAAAYwAAAAQAAAA2BkQW42Vrj+ik2SkKlbuPwCAIT+XAwAAAAAAAAGNAAAAEAAAAKin9WGh1LA/hp7yxpNf7j8AgCM/pwMAAAAAAAABjgAAABAAAACAjPVN51CyP4ae8saTX+4/AAAlP6cDAAAAAAAAAY8AAAAQAAAA4EisW4ADtD+GnvLGk1/uPwDAJj+2AwAAAAAAAAGQAAAAEAAAAICZh9jvmrU/9qM5WEhk7j8AgCc/tgMAAAAAAAABkQAAABAAAAAg6mJVXzK3P0a0Dgxmcu4/AEAoP8YDAAAAAAAAAZIAAAAQAAAAoPCrmmPXuD9GtA4MZnLuPwDAKD/GAwAAAAAAAAGTAAAAEAAAAJAfPr4URro/Kr+cLs977j8AwCg/1gMAAAAAAAABlAAAABAAAADA4vRQnJm7Pyq/nC7Pe+4/AMAnP9YDAAAAAAAAAZUAAAAQAAAAeH1iBXcjvT8qv5wuz3vuPwBAJj/lAwAAAAAAAAGWAAAAEAAAAGis9Cgokr4/urlVnRp37j8AwB0/5QMAAAAAAAABlwAAABAAAAB4JRmERPO/P/ajOVhIZO4/AMASP/UDAAAAAAAAAZgAAAAQAAAARM+ebzCqwD/CiNaBwUzuPwCA+T71AwAAAAAAAAGZAAAAEAAAANww+jj0U8E/qmLliNEr7j8AAMQ+BQQAAAAAAAABmgAAABAAAABkbYxmggTCPyY3rf4sBu4/AACAPgUEAAAAAAAAAZsAAAAQAAAA+P68qXsO6j9AJ8lIVaysPwAAdD4AAAAAAAAAAAGcAAAAEAAAAL5qmDqlKeo/wN9L7J0Grz8AAKc+EAAAAAAAAAABnQAAABAAAADWRC/OUTzqPwBM50dzsLA/AAC8PhAAAAAAAAAAAZ4AAAAQAAAAJEPvLBZU6j9gVonCKXSyPwAAvj4QAAAAAAAAAAGfAAAAEAAAAJCLQcNFXuo/YARq67sKsz8AgMk+HwAAAAAAAAABoAAAABAAAAD405NZdWjqP4CyShROobM/AIDNPh8AAAAAAAAAAaEAAAAQAAAAHtPziFd06j8gNfOyOxK0PwCA0D4vAAAAAAAAAAGiAAAAEAAAAASJYVHsgeo/IIxjx4RdtD8AgNI+LwAAAAAAAAABowAAABAAAADkPs8ZgY/qP7C3m1Epg7Q/AIDVPj4AAAAAAAAAAaQAAAAQAAAAQGJYFHug6j8gNfOyOxK0PwAA1z4+AAAAAAAAAAGlAAAAEAAAAFo876cns+o/8C+idWAwsz8AgNY+TgAAAAAAAAABpgAAABAAAADsg6FtOcnqP7DT4CM8A7I/AADVPk4AAAAAAAAAAacAAAAQAAAA9DhvZbDi6j+Qdx/SF9awPwCA1D5OAAAAAAAAAAGoAAAAEAAAAGg2j/NWBus/wN9L7J0Grz8AANU+XgAAAAAAAAABqQAAABAAAAASWNhMFS/rP0DQWDQMYaw/AIDWPl4AAAAAAAAAAaoAAAAQAAAANOc82Dhb6z/AwGV8erupPwCA2T5tAAAAAAAAAAGrAAAAEAAAAM7jvJXBius/QFoCsJ/Kpj8AAN0+bQAAAAAAAAABrAAAABAAAABau3O3FMHrPwCifwxXcKQ/AADiPn0AAAAAAAAAAa0AAAAQAAAApEk4chr56z9AOxxAfH+hPwCA5z59AAAAAAAAAAGuAAAAEAAAAHRq4fq6Lew/AKpx50IdnT8AgO4+jQAAAAAAAAABrwAAABAAAABEi4qDW2LsP8Dcqk6NO5c/AAD0Po0AAAAAAAAAAbAAAAAQAAAAWPUlc0mV7D8AbKUH/IaSPwAA+j6cAAAAAAAAAAGxAAAAEAAAAKCD6i1Pzew/APY/gdWkiz8AgP0+nAAAAAAAAAABsgAAABAAAADoEa/oVAXtP4Apeegfw4U/AAAAP5wAAAAAAAAAAbMAAAAQAAAAdOllCqg77T8AFTXzsjuCPwAAAD+sAAAAAAAAAAG0AAAAEAAAAIhTAfqVbu0/ALpkn9TCfz8AAAA/rAAAAAAAAAABtQAAABAAAADgBo9Q0Z/tPwBx9kTXaIM/AAD/PrsAAAAAAAAAAbYAAAAQAAAA8nAqQL/S7T8A4vuLaB2IPwAA/j67AAAAAAAAAAG3AAAAEAAAAEwkuJb6A+4/AK/CJB7/jT8AAP4+ywAAAAAAAAABuAAAABAAAABssxwiHjDuPwAahjCOHZM/AAD+PssAAAAAAAAAAbkAAAAQAAAAWh5Y4ilX7j8Ai4t3H9KXPwCA+z7bAAAAAAAAAAG6AAAAEAAAAIjShQmDfO4/wFdSENWznT8AgPk+2wAAAAAAAAABuwAAABAAAACGYoplxJzuP4Dp/GgOFqI/AAD2PuoAAAAAAAAAAbwAAAAQAAAAxDuBKFO77j9AA5KbVn+mPwCA8j7qAAAAAAAAAAG9AAAAEAAAAIynXLl81u4/AMsH9zB/qz8AAPE++gAAAAAAAAABvgAAABAAAACWXCqx8+/uP5B3H9IX1rA/AADwPvoAAAAAAAAAAb8AAAAQAAAAWsgFQh0L7z8gjGPHhF20PwCA7j4KAQAAAAAAAAHAAAAAEAAAAGJ90zmUJO8/UHrAbyihuD8AAO4+CgEAAAAAAAABwQAAABAAAAD0xIX/pTrvP7BtblWnxr0/AADuPhkBAAAAAAAAAcIAAAAQAAAAUugO+p9L7z8IXMant5vBPwAA7j4ZAQAAAAAAAAHDAAAAEAAAADaefMI0We8/UNhFuWSfxD8AAO4+KQEAAAAAAAABxAAAABAAAACe5s5YZGPvPxjXbWn/E8g/AADuPikBAAAAAAAAAcUAAAAQAAAAjsEFvS5q7z94Ac6jPq7LPwCA7D44AQAAAAAAAAHGAAAAEAAAAAgvIe+Tbe8/WFdmaCJuzz8AAOw+OAEAAAAAAAABxwAAABAAAABOeBNW4WvvPwSNRcMQxtE/AADsPkgBAAAAAAAAAcgAAAAQAAAAjsEFvS5q7z9c7ldSENXTPwAA7T5IAQAAAAAAAAHJAAAAEAAAANQK+CN8aO8/OHuia7QJ1j8AgOw+SAEAAAAAAAABygAAABAAAADgL8G/sWHvP2RJQVTPdtg/AADsPlgBAAAAAAAAAcsAAAAQAAAArguY9Jlc7z+MF+A86uPaPwAA7D5YAQAAAAAAAAHMAAAAEAAAADaefMI0We8/PBG3r6l23T8AAOw+ZwEAAAAAAAABzQAAABAAAACuC5j0mVzvPy5M4vHfQeA/AIDqPmcBAAAAAAAAAc4AAAAQAAAAaMKljUxe7z+K9IU15LDhPwAA6j53AQAAAAAAAAHPAAAAEAAAABZU6orJZu8/dpfi5zMb4z8AAOs+dwEAAAAAAAAB0AAAABAAAAAILyHvk23vP94OBxDfX+Q/AIDtPocBAAAAAAAAAdEAAAAQAAAA+AlYU1507z8Oa8hhA43lPwAA7z6HAQAAAAAAAAHSAAAAEAAAAOzkjrcoe+8/PseJsye65j8AgPA+lgEAAAAAAAAB0wAAABAAAADev8Ub84HvP+73Enunwec/AIDwPpYBAAAAAAAAAdQAAAAQAAAA0Jr8f72I7z9CGMeOCbvoPwAA7z6mAQAAAAAAAAHVAAAAEAAAAHosQX06ke8/Uiim7k2m6T8AgO4+pgEAAAAAAAAB1gAAABAAAAAsvoV6t5nvP1Y4hU6Skeo/AADvPrUBAAAAAAAAAdcAAAAQAAAA2k/KdzSi7z9GInO15lvrPwCA7z61AQAAAAAAAAHYAAAAEAAAAEKYHA5krO8/HuZvI0sF7D8AAPE+xQEAAAAAAAAB2QAAABAAAACs4G6kk7bvP/6pbJGvruw/AIDzPsUBAAAAAAAAAdoAAAAQAAAAGCnBOsPA7z+GXZRL9kntPwAA+D7VAQAAAAAAAAHbAAAAEAAAAIRxE9Hyyu8/iuWDe5i/7T8AgPs+1QEAAAAAAAAB3AAAABAAAAAuA1jOb9PvP6pi5YjRK+4/AID/PuQBAAAAAAAAAd0AAAAQAAAAErnFlgTh7z8qv5wuz3vuPwCAAT/kAQAAAAAAAAHeAAAAEAAAAMJKCpSB6e8/Vgt/IK+97j8AgAM/9AEAAAAAAAAB3wAAABAAAAA6uCXG5uzvP75BRc287O4/AAAFP/QBAAAAAAAAAeAAAAAQAAAAOrglxubs7z/WZzbGrA3vPwBABj8EAgAAAAAAAAHhAAAAEAAAAAaU/PrO5+8/5o0nv5wu7z8AwAY/BAIAAAAAAAAB4gAAABAAAACYS6pkn93vP1qTblBRM+8/AIAHPxMCAAAAAAAAAeMAAAAQAAAAxroFOEDJ7z/mjSe/nC7vPwDACD8TAgAAAAAAAAHkAAAAEAAAAA5080JMp+8/IngLesob7z8AAAs/EwIAAAAAAAAB5QAAABAAAAAiCbiCQIDvP2Zi7zT4CO8/AEAMPyMCAAAAAAAAAeYAAAAQAAAA/nlT9xxU7z9OPP47COjuPwDADD8jAgAAAAAAAAHnAAAAEAAAAKrGxaDhIu8/MhYNQxjH7j8AgA0/MgIAAAAAAAAB6AAAABAAAABuXcqBEeTuP5L1Ytvcqu4/AEAOPzICAAAAAAAAAekAAAAQAAAA8Krc+/Om7j/O30aWCpjuPwAADj9CAgAAAAAAAAHqAAAAEAAAALZB4dwjaO4/gs9x4uyJ7j8AgA0/QgIAAAAAAAAB6wAAABAAAAACa8qL7iXuPwrKKlE4he4/AMANP1ICAAAAAAAAAewAAAAQAAAAogJvPTzb7T8KyipROIXuPwBADj9SAgAAAAAAAAHtAAAAEAAAAECaE++JkO0/CsoqUTiF7j8AAA4/YQIAAAAAAAAB7gAAABAAAACqDY/Vv0DtPwrKKlE4he4/AIANP2ECAAAAAAAAAe8AAAAQAAAAqji4Jcbm7D8KyipROIXuPwBADT9xAgAAAAAAAAHwAAAAEAAAAN6HCkHkkew/CsoqUTiF7j8AgA0/cQIAAAAAAAAB8QAAABAAAADQjWr1tD7sP4LPceLsie4/AMANP4ECAAAAAAAAAfIAAAAQAAAASCavdyDo6z/O30aWCpjuPwCADj+BAgAAAAAAAAHzAAAAEAAAALKZKl5WmOs/zt9GlgqY7j8AwA4/kAIAAAAAAAAB9AAAABAAAACUesF28UvrPz7ljSe/nO4/AIAPP5ACAAAAAAAAAfUAAAAQAAAArH+BWqQE6z8+5Y0nv5zuPwCAEj+gAgAAAAAAAAH2AAAAEAAAAPioaglvwuo/PuWNJ7+c7j8AgBY/oAIAAAAAAAAB9wAAABAAAACwGqZOaYrqPz7ljSe/nO4/AMAaP68CAAAAAAAAAfgAAAAQAAAAnLAKX3tX6j+y6tS4c6HuPwCAHz+vAgAAAAAAAAH5AAAAEAAAADjYs2wKLeo/surUuHOh7j8AQCE/rwIAAAAAAAAB+gAAABAAAADC2pPeYwnqP5L1Ytvcqu4/AEAhP88CAAAAAAAAAfsAAAAQAAAAQLiqtIfs6T8C+6lska/uPwDAIT/PAgAAAAAAAAH8AAAAEAAAALBw+O511uk/Vgt/IK+97j8AQCI/zwIAAAAAAAAB/QAAABAAAABUTW/0e8XpPxohm2WB0O4/AAAcP94CAAAAAAAAAf4AAAAQAAAA6AQdXky76T++QUXNvOzuPwBAEz/eAgAAAAAAAAH/AAAAEAAAALTg85I0tuk/IngLesob7z8AANg+3gIAAAAAAAABAAEAABAAAAAQBH2NLsfpP6LUwh/Ia+8/AABOPg0DAAAAAAAAAQEBAAAQAAAAoEsvU0Dd6T+ONsFWesDvPwAApj0NAwAAAAAAAAs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13640|recordEnd=221915|recordLength=281704|start=213640|end=221915|audioFormat={00001610-0000-0010-8000-00AA00389B71}|audioRate=44100|muted=false|volume=0.8|fadeIn=0|fadeOut=0|videoFormat={34363248-0000-0010-8000-00AA00389B71}|videoRate=15|videoWidth=256|videoHeight=25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21915|recordEnd=278372|recordLength=281704|start=221915|end=278372|audioFormat={00001610-0000-0010-8000-00AA00389B71}|audioRate=44100|muted=false|volume=0.8|fadeIn=0|fadeOut=0|videoFormat={34363248-0000-0010-8000-00AA00389B71}|videoRate=15|videoWidth=256|videoHeight=25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78372|recordEnd=281640|recordLength=281704|start=278372|end=281640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57924|recordEnd=70888|recordLength=379274|start=57924|end=70888|audioFormat={00001610-0000-0010-8000-00AA00389B71}|audioRate=44100|muted=false|volume=0.8|fadeIn=0|fadeOut=0|videoFormat={34363248-0000-0010-8000-00AA00389B71}|videoRate=15|videoWidth=256|videoHeight=25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70888|recordEnd=83974|recordLength=379274|start=70888|end=83974|audioFormat={00001610-0000-0010-8000-00AA00389B71}|audioRate=44100|muted=false|volume=0.8|fadeIn=0|fadeOut=0|videoFormat={34363248-0000-0010-8000-00AA00389B71}|videoRate=15|videoWidth=256|videoHeight=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83974|recordEnd=103171|recordLength=379274|start=83974|end=103171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03171|recordEnd=120875|recordLength=379274|start=103171|end=120875|audioFormat={00001610-0000-0010-8000-00AA00389B71}|audioRate=44100|muted=false|volume=0.8|fadeIn=0|fadeOut=0|videoFormat={34363248-0000-0010-8000-00AA00389B71}|videoRate=15|videoWidth=256|videoHeight=2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20875|recordEnd=125268|recordLength=379274|start=120875|end=125268|audioFormat={00001610-0000-0010-8000-00AA00389B71}|audioRate=44100|muted=false|volume=0.8|fadeIn=0|fadeOut=0|videoFormat={34363248-0000-0010-8000-00AA00389B71}|videoRate=15|videoWidth=256|videoHeight=2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25268|recordEnd=145229|recordLength=379274|start=125268|end=145229|audioFormat={00001610-0000-0010-8000-00AA00389B71}|audioRate=44100|muted=false|volume=0.8|fadeIn=0|fadeOut=0|videoFormat={34363248-0000-0010-8000-00AA00389B71}|videoRate=15|videoWidth=256|videoHeight=256"/>
</p:tagLst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1769</TotalTime>
  <Words>1138</Words>
  <Application>Microsoft Office PowerPoint</Application>
  <PresentationFormat>Custom</PresentationFormat>
  <Paragraphs>240</Paragraphs>
  <Slides>29</Slides>
  <Notes>17</Notes>
  <HiddenSlides>0</HiddenSlides>
  <MMClips>29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Arial Unicode MS</vt:lpstr>
      <vt:lpstr>Gill Sans</vt:lpstr>
      <vt:lpstr>Helvetica</vt:lpstr>
      <vt:lpstr>Helvetica Neue</vt:lpstr>
      <vt:lpstr>Helvetica Neue Light</vt:lpstr>
      <vt:lpstr>Helvetica Neue UltraLight</vt:lpstr>
      <vt:lpstr>Lucida Grande</vt:lpstr>
      <vt:lpstr>Open Sans</vt:lpstr>
      <vt:lpstr>Verdana</vt:lpstr>
      <vt:lpstr>Wingdings</vt:lpstr>
      <vt:lpstr>ModernPortfolio</vt:lpstr>
      <vt:lpstr>Interface Segregation Principle (ISP)</vt:lpstr>
      <vt:lpstr>SOLID Class Design Principles</vt:lpstr>
      <vt:lpstr>PowerPoint Presentation</vt:lpstr>
      <vt:lpstr>PowerPoint Presentation</vt:lpstr>
      <vt:lpstr>Interface Segregation Principle (ISP) – Basic Principle</vt:lpstr>
      <vt:lpstr>Interface Segregation Principle (ISP) – Basic Principle</vt:lpstr>
      <vt:lpstr>Interface Segregation Principle (ISP) – Basic Principle</vt:lpstr>
      <vt:lpstr>Example 1 -   A Basic ATM</vt:lpstr>
      <vt:lpstr>ISP – Example 1 – A Basic ATM</vt:lpstr>
      <vt:lpstr>ISP – Example 1 – A Basic ATM</vt:lpstr>
      <vt:lpstr>ISP – Example 1 – A Basic ATM</vt:lpstr>
      <vt:lpstr>ISP – Example 1 – A Basic ATM</vt:lpstr>
      <vt:lpstr>ISP – Example 1 – A Basic ATM</vt:lpstr>
      <vt:lpstr>ISP – Example 1 – A Basic ATM</vt:lpstr>
      <vt:lpstr>ISP – Example 1 – A Basic ATM</vt:lpstr>
      <vt:lpstr>ISP – Example 1 – A Basic ATM</vt:lpstr>
      <vt:lpstr>ISP – Example 1 – A Basic ATM</vt:lpstr>
      <vt:lpstr>PowerPoint Presentation</vt:lpstr>
      <vt:lpstr>ISP – Example 2 – An Advanced ATM</vt:lpstr>
      <vt:lpstr>ISP – Example 2 – An Advanced ATM</vt:lpstr>
      <vt:lpstr>ISP – Example 2 – An Advanced ATM</vt:lpstr>
      <vt:lpstr>ISP – Example 2 – An Advanced ATM</vt:lpstr>
      <vt:lpstr>ISP – Example 2 – An Advanced ATM</vt:lpstr>
      <vt:lpstr>ISP – Example 2 – An Advanced ATM</vt:lpstr>
      <vt:lpstr>ISP – Example 2 – An Advanced ATM</vt:lpstr>
      <vt:lpstr>ISP – Example 2 – An Advanced ATM</vt:lpstr>
      <vt:lpstr>Interface Segregation Principle (ISP) - Recap</vt:lpstr>
      <vt:lpstr>Interface Segregation Principle (ISP) - Recap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Software Development</dc:title>
  <dc:creator>Siobhan Drohan</dc:creator>
  <cp:lastModifiedBy>Siobhan Drohan</cp:lastModifiedBy>
  <cp:revision>106</cp:revision>
  <dcterms:modified xsi:type="dcterms:W3CDTF">2017-11-23T09:48:34Z</dcterms:modified>
</cp:coreProperties>
</file>